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7" r:id="rId2"/>
    <p:sldId id="258" r:id="rId3"/>
    <p:sldId id="259" r:id="rId4"/>
    <p:sldId id="286" r:id="rId5"/>
    <p:sldId id="291" r:id="rId6"/>
    <p:sldId id="292" r:id="rId7"/>
    <p:sldId id="293" r:id="rId8"/>
    <p:sldId id="306" r:id="rId9"/>
    <p:sldId id="294" r:id="rId10"/>
    <p:sldId id="303" r:id="rId11"/>
    <p:sldId id="304" r:id="rId12"/>
    <p:sldId id="305" r:id="rId13"/>
    <p:sldId id="295" r:id="rId14"/>
    <p:sldId id="289" r:id="rId15"/>
    <p:sldId id="288" r:id="rId16"/>
    <p:sldId id="269" r:id="rId17"/>
    <p:sldId id="268" r:id="rId18"/>
    <p:sldId id="265" r:id="rId19"/>
    <p:sldId id="285" r:id="rId20"/>
    <p:sldId id="274" r:id="rId21"/>
    <p:sldId id="273" r:id="rId22"/>
    <p:sldId id="277" r:id="rId23"/>
    <p:sldId id="312" r:id="rId24"/>
    <p:sldId id="296" r:id="rId25"/>
    <p:sldId id="313" r:id="rId26"/>
    <p:sldId id="275" r:id="rId27"/>
    <p:sldId id="308" r:id="rId28"/>
    <p:sldId id="314" r:id="rId29"/>
    <p:sldId id="297" r:id="rId30"/>
    <p:sldId id="315" r:id="rId31"/>
    <p:sldId id="309" r:id="rId32"/>
    <p:sldId id="316" r:id="rId33"/>
    <p:sldId id="298" r:id="rId34"/>
    <p:sldId id="317" r:id="rId35"/>
    <p:sldId id="300" r:id="rId36"/>
    <p:sldId id="310" r:id="rId37"/>
    <p:sldId id="276" r:id="rId38"/>
    <p:sldId id="318" r:id="rId39"/>
    <p:sldId id="311" r:id="rId40"/>
    <p:sldId id="299" r:id="rId41"/>
    <p:sldId id="319" r:id="rId42"/>
    <p:sldId id="320" r:id="rId43"/>
    <p:sldId id="321" r:id="rId44"/>
    <p:sldId id="278" r:id="rId45"/>
    <p:sldId id="302" r:id="rId46"/>
  </p:sldIdLst>
  <p:sldSz cx="9144000" cy="6858000" type="screen4x3"/>
  <p:notesSz cx="7010400" cy="9296400"/>
  <p:defaultTextStyle>
    <a:defPPr>
      <a:defRPr lang="en-US"/>
    </a:defPPr>
    <a:lvl1pPr algn="l" rtl="0" fontAlgn="base">
      <a:spcBef>
        <a:spcPct val="0"/>
      </a:spcBef>
      <a:spcAft>
        <a:spcPct val="0"/>
      </a:spcAft>
      <a:defRPr sz="2400" kern="1200">
        <a:solidFill>
          <a:schemeClr val="bg1"/>
        </a:solidFill>
        <a:latin typeface="Arial" charset="0"/>
        <a:ea typeface="+mn-ea"/>
        <a:cs typeface="+mn-cs"/>
      </a:defRPr>
    </a:lvl1pPr>
    <a:lvl2pPr marL="457200" algn="l" rtl="0" fontAlgn="base">
      <a:spcBef>
        <a:spcPct val="0"/>
      </a:spcBef>
      <a:spcAft>
        <a:spcPct val="0"/>
      </a:spcAft>
      <a:defRPr sz="2400" kern="1200">
        <a:solidFill>
          <a:schemeClr val="bg1"/>
        </a:solidFill>
        <a:latin typeface="Arial" charset="0"/>
        <a:ea typeface="+mn-ea"/>
        <a:cs typeface="+mn-cs"/>
      </a:defRPr>
    </a:lvl2pPr>
    <a:lvl3pPr marL="914400" algn="l" rtl="0" fontAlgn="base">
      <a:spcBef>
        <a:spcPct val="0"/>
      </a:spcBef>
      <a:spcAft>
        <a:spcPct val="0"/>
      </a:spcAft>
      <a:defRPr sz="2400" kern="1200">
        <a:solidFill>
          <a:schemeClr val="bg1"/>
        </a:solidFill>
        <a:latin typeface="Arial" charset="0"/>
        <a:ea typeface="+mn-ea"/>
        <a:cs typeface="+mn-cs"/>
      </a:defRPr>
    </a:lvl3pPr>
    <a:lvl4pPr marL="1371600" algn="l" rtl="0" fontAlgn="base">
      <a:spcBef>
        <a:spcPct val="0"/>
      </a:spcBef>
      <a:spcAft>
        <a:spcPct val="0"/>
      </a:spcAft>
      <a:defRPr sz="2400" kern="1200">
        <a:solidFill>
          <a:schemeClr val="bg1"/>
        </a:solidFill>
        <a:latin typeface="Arial" charset="0"/>
        <a:ea typeface="+mn-ea"/>
        <a:cs typeface="+mn-cs"/>
      </a:defRPr>
    </a:lvl4pPr>
    <a:lvl5pPr marL="1828800" algn="l" rtl="0" fontAlgn="base">
      <a:spcBef>
        <a:spcPct val="0"/>
      </a:spcBef>
      <a:spcAft>
        <a:spcPct val="0"/>
      </a:spcAft>
      <a:defRPr sz="2400" kern="1200">
        <a:solidFill>
          <a:schemeClr val="bg1"/>
        </a:solidFill>
        <a:latin typeface="Arial" charset="0"/>
        <a:ea typeface="+mn-ea"/>
        <a:cs typeface="+mn-cs"/>
      </a:defRPr>
    </a:lvl5pPr>
    <a:lvl6pPr marL="2286000" algn="l" defTabSz="914400" rtl="0" eaLnBrk="1" latinLnBrk="0" hangingPunct="1">
      <a:defRPr sz="2400" kern="1200">
        <a:solidFill>
          <a:schemeClr val="bg1"/>
        </a:solidFill>
        <a:latin typeface="Arial" charset="0"/>
        <a:ea typeface="+mn-ea"/>
        <a:cs typeface="+mn-cs"/>
      </a:defRPr>
    </a:lvl6pPr>
    <a:lvl7pPr marL="2743200" algn="l" defTabSz="914400" rtl="0" eaLnBrk="1" latinLnBrk="0" hangingPunct="1">
      <a:defRPr sz="2400" kern="1200">
        <a:solidFill>
          <a:schemeClr val="bg1"/>
        </a:solidFill>
        <a:latin typeface="Arial" charset="0"/>
        <a:ea typeface="+mn-ea"/>
        <a:cs typeface="+mn-cs"/>
      </a:defRPr>
    </a:lvl7pPr>
    <a:lvl8pPr marL="3200400" algn="l" defTabSz="914400" rtl="0" eaLnBrk="1" latinLnBrk="0" hangingPunct="1">
      <a:defRPr sz="2400" kern="1200">
        <a:solidFill>
          <a:schemeClr val="bg1"/>
        </a:solidFill>
        <a:latin typeface="Arial" charset="0"/>
        <a:ea typeface="+mn-ea"/>
        <a:cs typeface="+mn-cs"/>
      </a:defRPr>
    </a:lvl8pPr>
    <a:lvl9pPr marL="3657600" algn="l" defTabSz="914400" rtl="0" eaLnBrk="1" latinLnBrk="0" hangingPunct="1">
      <a:defRPr sz="24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FFF00"/>
    <a:srgbClr val="FFFFFF"/>
    <a:srgbClr val="003366"/>
    <a:srgbClr val="000099"/>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8" autoAdjust="0"/>
    <p:restoredTop sz="86333" autoAdjust="0"/>
  </p:normalViewPr>
  <p:slideViewPr>
    <p:cSldViewPr>
      <p:cViewPr varScale="1">
        <p:scale>
          <a:sx n="68" d="100"/>
          <a:sy n="68" d="100"/>
        </p:scale>
        <p:origin x="-942" y="-90"/>
      </p:cViewPr>
      <p:guideLst>
        <p:guide orient="horz" pos="2160"/>
        <p:guide pos="2880"/>
      </p:guideLst>
    </p:cSldViewPr>
  </p:slideViewPr>
  <p:outlineViewPr>
    <p:cViewPr>
      <p:scale>
        <a:sx n="33" d="100"/>
        <a:sy n="33" d="100"/>
      </p:scale>
      <p:origin x="0" y="5880"/>
    </p:cViewPr>
  </p:outlineViewPr>
  <p:notesTextViewPr>
    <p:cViewPr>
      <p:scale>
        <a:sx n="100" d="100"/>
        <a:sy n="100" d="100"/>
      </p:scale>
      <p:origin x="0" y="0"/>
    </p:cViewPr>
  </p:notesTextViewPr>
  <p:sorterViewPr>
    <p:cViewPr>
      <p:scale>
        <a:sx n="100" d="100"/>
        <a:sy n="100" d="100"/>
      </p:scale>
      <p:origin x="0" y="402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mjturco\Desktop\Ik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Rate of Change in Stage - Port</a:t>
            </a:r>
            <a:r>
              <a:rPr lang="en-US" baseline="0"/>
              <a:t> Arthur to Moses Lake</a:t>
            </a:r>
            <a:endParaRPr lang="en-US"/>
          </a:p>
        </c:rich>
      </c:tx>
    </c:title>
    <c:view3D>
      <c:perspective val="80"/>
    </c:view3D>
    <c:plotArea>
      <c:layout>
        <c:manualLayout>
          <c:layoutTarget val="inner"/>
          <c:xMode val="edge"/>
          <c:yMode val="edge"/>
          <c:x val="6.7032956391763834E-2"/>
          <c:y val="0.14430909423730395"/>
          <c:w val="0.88547192166882638"/>
          <c:h val="0.66387210914966122"/>
        </c:manualLayout>
      </c:layout>
      <c:bar3DChart>
        <c:barDir val="col"/>
        <c:grouping val="standard"/>
        <c:ser>
          <c:idx val="2"/>
          <c:order val="0"/>
          <c:tx>
            <c:strRef>
              <c:f>Sheet4!$R$3</c:f>
              <c:strCache>
                <c:ptCount val="1"/>
                <c:pt idx="0">
                  <c:v>Port Arthur</c:v>
                </c:pt>
              </c:strCache>
            </c:strRef>
          </c:tx>
          <c:val>
            <c:numRef>
              <c:f>Sheet4!$R$5:$R$675</c:f>
              <c:numCache>
                <c:formatCode>General</c:formatCode>
                <c:ptCount val="671"/>
                <c:pt idx="1">
                  <c:v>7.5000000000000039E-2</c:v>
                </c:pt>
                <c:pt idx="2">
                  <c:v>6.9999999999999923E-2</c:v>
                </c:pt>
                <c:pt idx="3">
                  <c:v>7.0000000000000354E-2</c:v>
                </c:pt>
                <c:pt idx="4">
                  <c:v>2.9999999999999805E-2</c:v>
                </c:pt>
                <c:pt idx="5">
                  <c:v>3.0000000000000263E-2</c:v>
                </c:pt>
                <c:pt idx="6">
                  <c:v>5.4999999999999806E-2</c:v>
                </c:pt>
                <c:pt idx="7">
                  <c:v>5.5000000000000195E-2</c:v>
                </c:pt>
                <c:pt idx="8">
                  <c:v>4.4999999999999984E-2</c:v>
                </c:pt>
                <c:pt idx="9">
                  <c:v>4.4999999999999984E-2</c:v>
                </c:pt>
                <c:pt idx="10">
                  <c:v>9.9999999999998077E-3</c:v>
                </c:pt>
                <c:pt idx="11">
                  <c:v>1.0000000000000241E-2</c:v>
                </c:pt>
                <c:pt idx="12">
                  <c:v>1.5000000000000143E-2</c:v>
                </c:pt>
                <c:pt idx="13">
                  <c:v>1.4999999999999672E-2</c:v>
                </c:pt>
                <c:pt idx="14">
                  <c:v>2.9999999999999805E-2</c:v>
                </c:pt>
                <c:pt idx="15">
                  <c:v>3.0000000000000263E-2</c:v>
                </c:pt>
                <c:pt idx="16">
                  <c:v>4.9999999999999892E-2</c:v>
                </c:pt>
                <c:pt idx="17">
                  <c:v>4.9999999999999892E-2</c:v>
                </c:pt>
                <c:pt idx="18">
                  <c:v>1.4999999999999672E-2</c:v>
                </c:pt>
                <c:pt idx="19">
                  <c:v>1.5000000000000143E-2</c:v>
                </c:pt>
                <c:pt idx="20">
                  <c:v>2.4999999999999911E-2</c:v>
                </c:pt>
                <c:pt idx="21">
                  <c:v>2.4999999999999911E-2</c:v>
                </c:pt>
                <c:pt idx="22">
                  <c:v>0.10499999999999998</c:v>
                </c:pt>
                <c:pt idx="23">
                  <c:v>0.10499999999999998</c:v>
                </c:pt>
                <c:pt idx="24">
                  <c:v>5.0000000000003444E-3</c:v>
                </c:pt>
                <c:pt idx="25">
                  <c:v>4.9999999999999038E-3</c:v>
                </c:pt>
                <c:pt idx="26">
                  <c:v>4.4999999999999984E-2</c:v>
                </c:pt>
                <c:pt idx="27">
                  <c:v>4.4999999999999984E-2</c:v>
                </c:pt>
                <c:pt idx="28">
                  <c:v>1.5000000000000143E-2</c:v>
                </c:pt>
                <c:pt idx="29">
                  <c:v>1.4999999999999672E-2</c:v>
                </c:pt>
                <c:pt idx="30">
                  <c:v>1.0000000000000241E-2</c:v>
                </c:pt>
                <c:pt idx="31">
                  <c:v>9.9999999999998077E-3</c:v>
                </c:pt>
                <c:pt idx="32">
                  <c:v>4.9999999999999038E-3</c:v>
                </c:pt>
                <c:pt idx="33">
                  <c:v>5.0000000000003444E-3</c:v>
                </c:pt>
                <c:pt idx="34">
                  <c:v>2.9999999999999805E-2</c:v>
                </c:pt>
                <c:pt idx="35">
                  <c:v>3.0000000000000263E-2</c:v>
                </c:pt>
                <c:pt idx="36">
                  <c:v>5.0000000000003444E-3</c:v>
                </c:pt>
                <c:pt idx="37">
                  <c:v>4.9999999999999038E-3</c:v>
                </c:pt>
                <c:pt idx="38">
                  <c:v>2.4999999999999911E-2</c:v>
                </c:pt>
                <c:pt idx="39">
                  <c:v>2.4999999999999911E-2</c:v>
                </c:pt>
                <c:pt idx="40">
                  <c:v>4.4999999999999984E-2</c:v>
                </c:pt>
                <c:pt idx="41">
                  <c:v>4.4999999999999984E-2</c:v>
                </c:pt>
                <c:pt idx="42">
                  <c:v>4.9999999999999038E-3</c:v>
                </c:pt>
                <c:pt idx="43">
                  <c:v>4.9999999999999038E-3</c:v>
                </c:pt>
                <c:pt idx="44">
                  <c:v>0</c:v>
                </c:pt>
                <c:pt idx="45">
                  <c:v>0</c:v>
                </c:pt>
                <c:pt idx="46">
                  <c:v>3.9999999999999591E-2</c:v>
                </c:pt>
                <c:pt idx="47">
                  <c:v>4.0000000000000091E-2</c:v>
                </c:pt>
                <c:pt idx="48">
                  <c:v>2.0000000000000046E-2</c:v>
                </c:pt>
                <c:pt idx="49">
                  <c:v>2.0000000000000046E-2</c:v>
                </c:pt>
                <c:pt idx="50">
                  <c:v>1.9999999999999577E-2</c:v>
                </c:pt>
                <c:pt idx="51">
                  <c:v>2.0000000000000046E-2</c:v>
                </c:pt>
                <c:pt idx="52">
                  <c:v>2.500000000000039E-2</c:v>
                </c:pt>
                <c:pt idx="53">
                  <c:v>2.4999999999999911E-2</c:v>
                </c:pt>
                <c:pt idx="54">
                  <c:v>2.4999999999999911E-2</c:v>
                </c:pt>
                <c:pt idx="55">
                  <c:v>2.500000000000039E-2</c:v>
                </c:pt>
                <c:pt idx="56">
                  <c:v>6.0000000000000116E-2</c:v>
                </c:pt>
                <c:pt idx="57">
                  <c:v>6.0000000000000116E-2</c:v>
                </c:pt>
                <c:pt idx="58">
                  <c:v>2.4999999999999911E-2</c:v>
                </c:pt>
                <c:pt idx="59">
                  <c:v>2.500000000000039E-2</c:v>
                </c:pt>
                <c:pt idx="60">
                  <c:v>1.4999999999999672E-2</c:v>
                </c:pt>
                <c:pt idx="61">
                  <c:v>1.5000000000000143E-2</c:v>
                </c:pt>
                <c:pt idx="62">
                  <c:v>1.5000000000000143E-2</c:v>
                </c:pt>
                <c:pt idx="63">
                  <c:v>1.4999999999999672E-2</c:v>
                </c:pt>
                <c:pt idx="64">
                  <c:v>0.14000000000000021</c:v>
                </c:pt>
                <c:pt idx="65">
                  <c:v>0.14000000000000021</c:v>
                </c:pt>
                <c:pt idx="66">
                  <c:v>4.9999999999999038E-3</c:v>
                </c:pt>
                <c:pt idx="67">
                  <c:v>4.9999999999999038E-3</c:v>
                </c:pt>
                <c:pt idx="68">
                  <c:v>1.0000000000000241E-2</c:v>
                </c:pt>
                <c:pt idx="69">
                  <c:v>9.9999999999998077E-3</c:v>
                </c:pt>
                <c:pt idx="70">
                  <c:v>8.5000000000000048E-2</c:v>
                </c:pt>
                <c:pt idx="71">
                  <c:v>8.5000000000000533E-2</c:v>
                </c:pt>
                <c:pt idx="72">
                  <c:v>2.4999999999999689E-2</c:v>
                </c:pt>
                <c:pt idx="73">
                  <c:v>2.5000000000000175E-2</c:v>
                </c:pt>
                <c:pt idx="74">
                  <c:v>2.4999999999999911E-2</c:v>
                </c:pt>
                <c:pt idx="75">
                  <c:v>2.5000000000000175E-2</c:v>
                </c:pt>
                <c:pt idx="76">
                  <c:v>2.0000000000000046E-2</c:v>
                </c:pt>
                <c:pt idx="77">
                  <c:v>1.9999999999999799E-2</c:v>
                </c:pt>
                <c:pt idx="78">
                  <c:v>1.9999999999999799E-2</c:v>
                </c:pt>
                <c:pt idx="79">
                  <c:v>2.0000000000000046E-2</c:v>
                </c:pt>
                <c:pt idx="80">
                  <c:v>2.4999999999999911E-2</c:v>
                </c:pt>
                <c:pt idx="81">
                  <c:v>2.4999999999999911E-2</c:v>
                </c:pt>
                <c:pt idx="82">
                  <c:v>5.5000000000000195E-2</c:v>
                </c:pt>
                <c:pt idx="83">
                  <c:v>5.5000000000000007E-2</c:v>
                </c:pt>
                <c:pt idx="84">
                  <c:v>6.5000000000000016E-2</c:v>
                </c:pt>
                <c:pt idx="85">
                  <c:v>6.5000000000000016E-2</c:v>
                </c:pt>
                <c:pt idx="86">
                  <c:v>2.0000000000000046E-2</c:v>
                </c:pt>
                <c:pt idx="87">
                  <c:v>2.0000000000000046E-2</c:v>
                </c:pt>
                <c:pt idx="88">
                  <c:v>1.5000000000000143E-2</c:v>
                </c:pt>
                <c:pt idx="89">
                  <c:v>1.4999999999999894E-2</c:v>
                </c:pt>
                <c:pt idx="90">
                  <c:v>3.5000000000000191E-2</c:v>
                </c:pt>
                <c:pt idx="91">
                  <c:v>3.4999999999999955E-2</c:v>
                </c:pt>
                <c:pt idx="92">
                  <c:v>5.5000000000000195E-2</c:v>
                </c:pt>
                <c:pt idx="93">
                  <c:v>5.4999999999999806E-2</c:v>
                </c:pt>
                <c:pt idx="94">
                  <c:v>3.4999999999999698E-2</c:v>
                </c:pt>
                <c:pt idx="95">
                  <c:v>3.5000000000000191E-2</c:v>
                </c:pt>
                <c:pt idx="96">
                  <c:v>8.5000000000000048E-2</c:v>
                </c:pt>
                <c:pt idx="97">
                  <c:v>8.5000000000000048E-2</c:v>
                </c:pt>
                <c:pt idx="98">
                  <c:v>4.0000000000000091E-2</c:v>
                </c:pt>
                <c:pt idx="99">
                  <c:v>4.0000000000000091E-2</c:v>
                </c:pt>
                <c:pt idx="100">
                  <c:v>0.10499999999999998</c:v>
                </c:pt>
                <c:pt idx="101">
                  <c:v>0.10499999999999998</c:v>
                </c:pt>
                <c:pt idx="102">
                  <c:v>4.4999999999999984E-2</c:v>
                </c:pt>
                <c:pt idx="103">
                  <c:v>4.4999999999999984E-2</c:v>
                </c:pt>
                <c:pt idx="104">
                  <c:v>1.5000000000000143E-2</c:v>
                </c:pt>
                <c:pt idx="105">
                  <c:v>1.5000000000000143E-2</c:v>
                </c:pt>
                <c:pt idx="106">
                  <c:v>3.4999999999999698E-2</c:v>
                </c:pt>
                <c:pt idx="107">
                  <c:v>3.5000000000000191E-2</c:v>
                </c:pt>
                <c:pt idx="108">
                  <c:v>2.4999999999999911E-2</c:v>
                </c:pt>
                <c:pt idx="109">
                  <c:v>2.4999999999999911E-2</c:v>
                </c:pt>
                <c:pt idx="110">
                  <c:v>3.4999999999999698E-2</c:v>
                </c:pt>
                <c:pt idx="111">
                  <c:v>3.5000000000000191E-2</c:v>
                </c:pt>
                <c:pt idx="112">
                  <c:v>5.5000000000000195E-2</c:v>
                </c:pt>
                <c:pt idx="113">
                  <c:v>5.4999999999999806E-2</c:v>
                </c:pt>
                <c:pt idx="114">
                  <c:v>3.0000000000000263E-2</c:v>
                </c:pt>
                <c:pt idx="115">
                  <c:v>2.9999999999999805E-2</c:v>
                </c:pt>
                <c:pt idx="116">
                  <c:v>9.9999999999998077E-3</c:v>
                </c:pt>
                <c:pt idx="117">
                  <c:v>1.0000000000000241E-2</c:v>
                </c:pt>
                <c:pt idx="118">
                  <c:v>2.0000000000000046E-2</c:v>
                </c:pt>
                <c:pt idx="119">
                  <c:v>2.0000000000000046E-2</c:v>
                </c:pt>
                <c:pt idx="120">
                  <c:v>0</c:v>
                </c:pt>
                <c:pt idx="121">
                  <c:v>0</c:v>
                </c:pt>
                <c:pt idx="122">
                  <c:v>1.5000000000000143E-2</c:v>
                </c:pt>
                <c:pt idx="123">
                  <c:v>1.5000000000000143E-2</c:v>
                </c:pt>
                <c:pt idx="124">
                  <c:v>4.9999999999999038E-3</c:v>
                </c:pt>
                <c:pt idx="125">
                  <c:v>4.9999999999999038E-3</c:v>
                </c:pt>
                <c:pt idx="126">
                  <c:v>1.0000000000000241E-2</c:v>
                </c:pt>
                <c:pt idx="127">
                  <c:v>9.9999999999998077E-3</c:v>
                </c:pt>
                <c:pt idx="128">
                  <c:v>1.0000000000000241E-2</c:v>
                </c:pt>
                <c:pt idx="129">
                  <c:v>9.9999999999998077E-3</c:v>
                </c:pt>
                <c:pt idx="130">
                  <c:v>2.0000000000000046E-2</c:v>
                </c:pt>
                <c:pt idx="131">
                  <c:v>2.0000000000000046E-2</c:v>
                </c:pt>
                <c:pt idx="132">
                  <c:v>8.5000000000000048E-2</c:v>
                </c:pt>
                <c:pt idx="133">
                  <c:v>8.5000000000000048E-2</c:v>
                </c:pt>
                <c:pt idx="134">
                  <c:v>3.5000000000000191E-2</c:v>
                </c:pt>
                <c:pt idx="135">
                  <c:v>3.4999999999999698E-2</c:v>
                </c:pt>
                <c:pt idx="136">
                  <c:v>9.9999999999998077E-3</c:v>
                </c:pt>
                <c:pt idx="137">
                  <c:v>1.0000000000000241E-2</c:v>
                </c:pt>
                <c:pt idx="138">
                  <c:v>9.0000000000000038E-2</c:v>
                </c:pt>
                <c:pt idx="139">
                  <c:v>9.0000000000000038E-2</c:v>
                </c:pt>
                <c:pt idx="140">
                  <c:v>1.4999999999999672E-2</c:v>
                </c:pt>
                <c:pt idx="141">
                  <c:v>1.5000000000000143E-2</c:v>
                </c:pt>
                <c:pt idx="142">
                  <c:v>7.5000000000000247E-2</c:v>
                </c:pt>
                <c:pt idx="143">
                  <c:v>7.4999999999999845E-2</c:v>
                </c:pt>
                <c:pt idx="144">
                  <c:v>7.4999999999999845E-2</c:v>
                </c:pt>
                <c:pt idx="145">
                  <c:v>7.5000000000000247E-2</c:v>
                </c:pt>
                <c:pt idx="146">
                  <c:v>0</c:v>
                </c:pt>
                <c:pt idx="147">
                  <c:v>0</c:v>
                </c:pt>
                <c:pt idx="148">
                  <c:v>2.0000000000000046E-2</c:v>
                </c:pt>
                <c:pt idx="149">
                  <c:v>2.0000000000000046E-2</c:v>
                </c:pt>
                <c:pt idx="150">
                  <c:v>4.0000000000000091E-2</c:v>
                </c:pt>
                <c:pt idx="151">
                  <c:v>4.0000000000000091E-2</c:v>
                </c:pt>
                <c:pt idx="152">
                  <c:v>2.9999999999999805E-2</c:v>
                </c:pt>
                <c:pt idx="153">
                  <c:v>3.0000000000000263E-2</c:v>
                </c:pt>
                <c:pt idx="154">
                  <c:v>6.0000000000000116E-2</c:v>
                </c:pt>
                <c:pt idx="155">
                  <c:v>6.0000000000000116E-2</c:v>
                </c:pt>
                <c:pt idx="156">
                  <c:v>9.0000000000000385E-2</c:v>
                </c:pt>
                <c:pt idx="157">
                  <c:v>9.0000000000000038E-2</c:v>
                </c:pt>
                <c:pt idx="158">
                  <c:v>4.4999999999999984E-2</c:v>
                </c:pt>
                <c:pt idx="159">
                  <c:v>4.4999999999999984E-2</c:v>
                </c:pt>
                <c:pt idx="160">
                  <c:v>7.0000000000000354E-2</c:v>
                </c:pt>
                <c:pt idx="161">
                  <c:v>6.9999999999999923E-2</c:v>
                </c:pt>
                <c:pt idx="162">
                  <c:v>0</c:v>
                </c:pt>
                <c:pt idx="163">
                  <c:v>0</c:v>
                </c:pt>
                <c:pt idx="164">
                  <c:v>6.0000000000000116E-2</c:v>
                </c:pt>
                <c:pt idx="165">
                  <c:v>6.0000000000000116E-2</c:v>
                </c:pt>
                <c:pt idx="166">
                  <c:v>5.5000000000000195E-2</c:v>
                </c:pt>
                <c:pt idx="167">
                  <c:v>5.5000000000000195E-2</c:v>
                </c:pt>
                <c:pt idx="168">
                  <c:v>0.10499999999999998</c:v>
                </c:pt>
                <c:pt idx="169">
                  <c:v>0.10499999999999998</c:v>
                </c:pt>
                <c:pt idx="170">
                  <c:v>9.4999999999999959E-2</c:v>
                </c:pt>
                <c:pt idx="171">
                  <c:v>9.5000000000000265E-2</c:v>
                </c:pt>
                <c:pt idx="172">
                  <c:v>6.9999999999999923E-2</c:v>
                </c:pt>
                <c:pt idx="173">
                  <c:v>7.0000000000000354E-2</c:v>
                </c:pt>
                <c:pt idx="174">
                  <c:v>6.0000000000000116E-2</c:v>
                </c:pt>
                <c:pt idx="175">
                  <c:v>6.0000000000000116E-2</c:v>
                </c:pt>
                <c:pt idx="176">
                  <c:v>4.9999999999999892E-2</c:v>
                </c:pt>
                <c:pt idx="177">
                  <c:v>5.0000000000000336E-2</c:v>
                </c:pt>
                <c:pt idx="178">
                  <c:v>0</c:v>
                </c:pt>
                <c:pt idx="179">
                  <c:v>0</c:v>
                </c:pt>
                <c:pt idx="180">
                  <c:v>4.0000000000000091E-2</c:v>
                </c:pt>
                <c:pt idx="181">
                  <c:v>4.0000000000000091E-2</c:v>
                </c:pt>
                <c:pt idx="182">
                  <c:v>5.5000000000000195E-2</c:v>
                </c:pt>
                <c:pt idx="183">
                  <c:v>5.4999999999999806E-2</c:v>
                </c:pt>
                <c:pt idx="184">
                  <c:v>5.5000000000000195E-2</c:v>
                </c:pt>
                <c:pt idx="185">
                  <c:v>5.5000000000000195E-2</c:v>
                </c:pt>
                <c:pt idx="186">
                  <c:v>2.4999999999999911E-2</c:v>
                </c:pt>
                <c:pt idx="187">
                  <c:v>2.4999999999999911E-2</c:v>
                </c:pt>
                <c:pt idx="188">
                  <c:v>2.4999999999999911E-2</c:v>
                </c:pt>
                <c:pt idx="189">
                  <c:v>2.4999999999999911E-2</c:v>
                </c:pt>
                <c:pt idx="190">
                  <c:v>7.5000000000000247E-2</c:v>
                </c:pt>
                <c:pt idx="191">
                  <c:v>7.5000000000000247E-2</c:v>
                </c:pt>
                <c:pt idx="192">
                  <c:v>4.9999999999999038E-3</c:v>
                </c:pt>
                <c:pt idx="193">
                  <c:v>4.9999999999999038E-3</c:v>
                </c:pt>
                <c:pt idx="194">
                  <c:v>2.4999999999999911E-2</c:v>
                </c:pt>
                <c:pt idx="195">
                  <c:v>2.4999999999999911E-2</c:v>
                </c:pt>
                <c:pt idx="196">
                  <c:v>8.0000000000000182E-2</c:v>
                </c:pt>
                <c:pt idx="197">
                  <c:v>8.0000000000000182E-2</c:v>
                </c:pt>
                <c:pt idx="198">
                  <c:v>9.5000000000000265E-2</c:v>
                </c:pt>
                <c:pt idx="199">
                  <c:v>9.4999999999999959E-2</c:v>
                </c:pt>
                <c:pt idx="200">
                  <c:v>2.4999999999999911E-2</c:v>
                </c:pt>
                <c:pt idx="201">
                  <c:v>2.500000000000039E-2</c:v>
                </c:pt>
                <c:pt idx="202">
                  <c:v>4.4999999999999984E-2</c:v>
                </c:pt>
                <c:pt idx="203">
                  <c:v>4.4999999999999984E-2</c:v>
                </c:pt>
                <c:pt idx="204">
                  <c:v>4.9999999999999038E-3</c:v>
                </c:pt>
                <c:pt idx="205">
                  <c:v>4.9999999999999038E-3</c:v>
                </c:pt>
                <c:pt idx="206">
                  <c:v>4.0000000000000091E-2</c:v>
                </c:pt>
                <c:pt idx="207">
                  <c:v>4.0000000000000091E-2</c:v>
                </c:pt>
                <c:pt idx="208">
                  <c:v>6.0000000000000116E-2</c:v>
                </c:pt>
                <c:pt idx="209">
                  <c:v>6.0000000000000116E-2</c:v>
                </c:pt>
                <c:pt idx="210">
                  <c:v>3.5000000000000191E-2</c:v>
                </c:pt>
                <c:pt idx="211">
                  <c:v>3.5000000000000191E-2</c:v>
                </c:pt>
                <c:pt idx="212">
                  <c:v>4.9999999999999892E-2</c:v>
                </c:pt>
                <c:pt idx="213">
                  <c:v>4.9999999999999892E-2</c:v>
                </c:pt>
                <c:pt idx="214">
                  <c:v>4.4999999999999984E-2</c:v>
                </c:pt>
                <c:pt idx="215">
                  <c:v>4.4999999999999984E-2</c:v>
                </c:pt>
                <c:pt idx="216">
                  <c:v>9.0000000000000038E-2</c:v>
                </c:pt>
                <c:pt idx="217">
                  <c:v>9.0000000000000746E-2</c:v>
                </c:pt>
                <c:pt idx="218">
                  <c:v>3.4999999999999254E-2</c:v>
                </c:pt>
                <c:pt idx="219">
                  <c:v>3.5000000000000191E-2</c:v>
                </c:pt>
                <c:pt idx="220">
                  <c:v>4.9999999999999038E-3</c:v>
                </c:pt>
                <c:pt idx="221">
                  <c:v>4.9999999999999038E-3</c:v>
                </c:pt>
                <c:pt idx="222">
                  <c:v>6.5000000000000432E-2</c:v>
                </c:pt>
                <c:pt idx="223">
                  <c:v>6.4999999999999572E-2</c:v>
                </c:pt>
                <c:pt idx="224">
                  <c:v>4.9999999999999038E-3</c:v>
                </c:pt>
                <c:pt idx="225">
                  <c:v>4.9999999999999038E-3</c:v>
                </c:pt>
                <c:pt idx="226">
                  <c:v>0.12000000000000012</c:v>
                </c:pt>
                <c:pt idx="227">
                  <c:v>0.12000000000000012</c:v>
                </c:pt>
                <c:pt idx="228">
                  <c:v>4.9999999999999892E-2</c:v>
                </c:pt>
                <c:pt idx="229">
                  <c:v>4.9999999999999892E-2</c:v>
                </c:pt>
                <c:pt idx="230">
                  <c:v>7.0000000000000354E-2</c:v>
                </c:pt>
                <c:pt idx="231">
                  <c:v>6.9999999999999465E-2</c:v>
                </c:pt>
                <c:pt idx="232">
                  <c:v>4.5000000000000824E-2</c:v>
                </c:pt>
                <c:pt idx="233">
                  <c:v>4.4999999999999984E-2</c:v>
                </c:pt>
                <c:pt idx="234">
                  <c:v>1.4999999999999672E-2</c:v>
                </c:pt>
                <c:pt idx="235">
                  <c:v>1.4999999999999672E-2</c:v>
                </c:pt>
                <c:pt idx="236">
                  <c:v>0.125</c:v>
                </c:pt>
                <c:pt idx="237">
                  <c:v>0.125</c:v>
                </c:pt>
                <c:pt idx="238">
                  <c:v>0.20000000000000021</c:v>
                </c:pt>
                <c:pt idx="239">
                  <c:v>0.20000000000000021</c:v>
                </c:pt>
                <c:pt idx="240">
                  <c:v>5.4999999999999806E-2</c:v>
                </c:pt>
                <c:pt idx="241">
                  <c:v>5.5000000000000666E-2</c:v>
                </c:pt>
                <c:pt idx="242">
                  <c:v>4.0000000000000091E-2</c:v>
                </c:pt>
                <c:pt idx="243">
                  <c:v>3.9999999999999175E-2</c:v>
                </c:pt>
                <c:pt idx="244">
                  <c:v>5.0000000000000745E-2</c:v>
                </c:pt>
                <c:pt idx="245">
                  <c:v>4.9999999999999892E-2</c:v>
                </c:pt>
                <c:pt idx="246">
                  <c:v>3.5000000000000191E-2</c:v>
                </c:pt>
                <c:pt idx="247">
                  <c:v>3.5000000000000191E-2</c:v>
                </c:pt>
                <c:pt idx="248">
                  <c:v>2.9999999999999388E-2</c:v>
                </c:pt>
                <c:pt idx="249">
                  <c:v>3.0000000000000263E-2</c:v>
                </c:pt>
                <c:pt idx="250">
                  <c:v>2.500000000000039E-2</c:v>
                </c:pt>
                <c:pt idx="251">
                  <c:v>2.4999999999999471E-2</c:v>
                </c:pt>
                <c:pt idx="252">
                  <c:v>1.4999999999999672E-2</c:v>
                </c:pt>
                <c:pt idx="253">
                  <c:v>1.5000000000000584E-2</c:v>
                </c:pt>
                <c:pt idx="254">
                  <c:v>1.0000000000000685E-2</c:v>
                </c:pt>
                <c:pt idx="255">
                  <c:v>9.9999999999998077E-3</c:v>
                </c:pt>
                <c:pt idx="256">
                  <c:v>0</c:v>
                </c:pt>
                <c:pt idx="257">
                  <c:v>0</c:v>
                </c:pt>
                <c:pt idx="258">
                  <c:v>3.0000000000000263E-2</c:v>
                </c:pt>
                <c:pt idx="259">
                  <c:v>2.9999999999999388E-2</c:v>
                </c:pt>
                <c:pt idx="260">
                  <c:v>0</c:v>
                </c:pt>
                <c:pt idx="261">
                  <c:v>0</c:v>
                </c:pt>
                <c:pt idx="262">
                  <c:v>9.9999999999998077E-3</c:v>
                </c:pt>
                <c:pt idx="263">
                  <c:v>9.9999999999998077E-3</c:v>
                </c:pt>
                <c:pt idx="264">
                  <c:v>4.9999999999999038E-3</c:v>
                </c:pt>
                <c:pt idx="265">
                  <c:v>4.9999999999999038E-3</c:v>
                </c:pt>
                <c:pt idx="266">
                  <c:v>3.5000000000000191E-2</c:v>
                </c:pt>
                <c:pt idx="267">
                  <c:v>3.5000000000000191E-2</c:v>
                </c:pt>
                <c:pt idx="268">
                  <c:v>1.4999999999999672E-2</c:v>
                </c:pt>
                <c:pt idx="269">
                  <c:v>1.5000000000000584E-2</c:v>
                </c:pt>
                <c:pt idx="270">
                  <c:v>1.9999999999999577E-2</c:v>
                </c:pt>
                <c:pt idx="271">
                  <c:v>2.0000000000000483E-2</c:v>
                </c:pt>
                <c:pt idx="272">
                  <c:v>2.9999999999999388E-2</c:v>
                </c:pt>
                <c:pt idx="273">
                  <c:v>3.0000000000000263E-2</c:v>
                </c:pt>
                <c:pt idx="274">
                  <c:v>4.4999999999999984E-2</c:v>
                </c:pt>
                <c:pt idx="275">
                  <c:v>4.4999999999999984E-2</c:v>
                </c:pt>
                <c:pt idx="276">
                  <c:v>7.0000000000000354E-2</c:v>
                </c:pt>
                <c:pt idx="277">
                  <c:v>6.9999999999999465E-2</c:v>
                </c:pt>
                <c:pt idx="278">
                  <c:v>4.0000000000000091E-2</c:v>
                </c:pt>
                <c:pt idx="279">
                  <c:v>4.0000000000000091E-2</c:v>
                </c:pt>
                <c:pt idx="280">
                  <c:v>7.5000000000000247E-2</c:v>
                </c:pt>
                <c:pt idx="281">
                  <c:v>7.5000000000000247E-2</c:v>
                </c:pt>
                <c:pt idx="282">
                  <c:v>0.14499999999999988</c:v>
                </c:pt>
                <c:pt idx="283">
                  <c:v>0.14500000000000046</c:v>
                </c:pt>
                <c:pt idx="284">
                  <c:v>0.16500000000000012</c:v>
                </c:pt>
                <c:pt idx="285">
                  <c:v>0.16500000000000012</c:v>
                </c:pt>
                <c:pt idx="286">
                  <c:v>0.14999999999999977</c:v>
                </c:pt>
                <c:pt idx="287">
                  <c:v>0.15000000000000041</c:v>
                </c:pt>
                <c:pt idx="288">
                  <c:v>0.15500000000000042</c:v>
                </c:pt>
                <c:pt idx="289">
                  <c:v>0.15500000000000042</c:v>
                </c:pt>
                <c:pt idx="290">
                  <c:v>0.15999999999999959</c:v>
                </c:pt>
                <c:pt idx="291">
                  <c:v>0.16000000000000111</c:v>
                </c:pt>
                <c:pt idx="292">
                  <c:v>0.15000099999999977</c:v>
                </c:pt>
                <c:pt idx="293">
                  <c:v>0.14999899999999963</c:v>
                </c:pt>
                <c:pt idx="294">
                  <c:v>0.18999999999999986</c:v>
                </c:pt>
                <c:pt idx="295">
                  <c:v>0.19000000000000136</c:v>
                </c:pt>
                <c:pt idx="296">
                  <c:v>0.24000000000000021</c:v>
                </c:pt>
                <c:pt idx="297">
                  <c:v>0.24000000000000021</c:v>
                </c:pt>
                <c:pt idx="298">
                  <c:v>0.25</c:v>
                </c:pt>
                <c:pt idx="299">
                  <c:v>0.25</c:v>
                </c:pt>
                <c:pt idx="300">
                  <c:v>0.24499999999999952</c:v>
                </c:pt>
                <c:pt idx="301">
                  <c:v>0.24499999999999952</c:v>
                </c:pt>
                <c:pt idx="302">
                  <c:v>0.57000000000000062</c:v>
                </c:pt>
                <c:pt idx="303">
                  <c:v>0.57000000000000062</c:v>
                </c:pt>
                <c:pt idx="304">
                  <c:v>0.36000000000000004</c:v>
                </c:pt>
                <c:pt idx="305">
                  <c:v>0.36000000000000132</c:v>
                </c:pt>
                <c:pt idx="306">
                  <c:v>0.15499999999999969</c:v>
                </c:pt>
                <c:pt idx="307">
                  <c:v>0.15499999999999969</c:v>
                </c:pt>
                <c:pt idx="308">
                  <c:v>3.4999999999998366E-2</c:v>
                </c:pt>
                <c:pt idx="309">
                  <c:v>3.5000000000000191E-2</c:v>
                </c:pt>
                <c:pt idx="310">
                  <c:v>1.9999999999999577E-2</c:v>
                </c:pt>
                <c:pt idx="311">
                  <c:v>1.9999999999999577E-2</c:v>
                </c:pt>
                <c:pt idx="312">
                  <c:v>9.9999999999998077E-3</c:v>
                </c:pt>
                <c:pt idx="313">
                  <c:v>9.9999999999998077E-3</c:v>
                </c:pt>
                <c:pt idx="314">
                  <c:v>9.9999999999998077E-3</c:v>
                </c:pt>
                <c:pt idx="315">
                  <c:v>9.9999999999998077E-3</c:v>
                </c:pt>
                <c:pt idx="316">
                  <c:v>0.53000000000000114</c:v>
                </c:pt>
                <c:pt idx="317">
                  <c:v>0.52999999999999969</c:v>
                </c:pt>
                <c:pt idx="318">
                  <c:v>0.25500000000000078</c:v>
                </c:pt>
                <c:pt idx="319">
                  <c:v>0.25499999999999939</c:v>
                </c:pt>
                <c:pt idx="320">
                  <c:v>3.5000000000000191E-2</c:v>
                </c:pt>
                <c:pt idx="321">
                  <c:v>3.5000000000000191E-2</c:v>
                </c:pt>
                <c:pt idx="322">
                  <c:v>3.9999999999999175E-2</c:v>
                </c:pt>
                <c:pt idx="323">
                  <c:v>4.0000000000000924E-2</c:v>
                </c:pt>
                <c:pt idx="324">
                  <c:v>9.9999999999998077E-3</c:v>
                </c:pt>
                <c:pt idx="325">
                  <c:v>9.9999999999998077E-3</c:v>
                </c:pt>
                <c:pt idx="326">
                  <c:v>1.5000000000000584E-2</c:v>
                </c:pt>
                <c:pt idx="327">
                  <c:v>1.5000000000000584E-2</c:v>
                </c:pt>
                <c:pt idx="328">
                  <c:v>4.9999999999990156E-3</c:v>
                </c:pt>
                <c:pt idx="329">
                  <c:v>5.0000000000007833E-3</c:v>
                </c:pt>
                <c:pt idx="330">
                  <c:v>0.44500000000000045</c:v>
                </c:pt>
                <c:pt idx="331">
                  <c:v>0.44500000000000045</c:v>
                </c:pt>
                <c:pt idx="332">
                  <c:v>0.28999999999999965</c:v>
                </c:pt>
                <c:pt idx="333">
                  <c:v>0.29000000000000092</c:v>
                </c:pt>
                <c:pt idx="334">
                  <c:v>9.0000000000000038E-2</c:v>
                </c:pt>
                <c:pt idx="335">
                  <c:v>9.0000000000000038E-2</c:v>
                </c:pt>
                <c:pt idx="336">
                  <c:v>0.13499999999999998</c:v>
                </c:pt>
                <c:pt idx="337">
                  <c:v>0.13500000000000156</c:v>
                </c:pt>
                <c:pt idx="338">
                  <c:v>0.96999999999999953</c:v>
                </c:pt>
                <c:pt idx="339">
                  <c:v>0.97000000000000053</c:v>
                </c:pt>
                <c:pt idx="340">
                  <c:v>9.9999999999998077E-3</c:v>
                </c:pt>
                <c:pt idx="341">
                  <c:v>9.9999999999998077E-3</c:v>
                </c:pt>
                <c:pt idx="342">
                  <c:v>7.0000000000000354E-2</c:v>
                </c:pt>
                <c:pt idx="343">
                  <c:v>7.0000000000000354E-2</c:v>
                </c:pt>
                <c:pt idx="344">
                  <c:v>0.18000000000000002</c:v>
                </c:pt>
                <c:pt idx="345">
                  <c:v>0.18000000000000002</c:v>
                </c:pt>
                <c:pt idx="346">
                  <c:v>0.19500000000000037</c:v>
                </c:pt>
                <c:pt idx="347">
                  <c:v>0.19500000000000037</c:v>
                </c:pt>
                <c:pt idx="348">
                  <c:v>9.0000000000000038E-2</c:v>
                </c:pt>
                <c:pt idx="349">
                  <c:v>9.0000000000000038E-2</c:v>
                </c:pt>
                <c:pt idx="350">
                  <c:v>3.9999999999999175E-2</c:v>
                </c:pt>
                <c:pt idx="351">
                  <c:v>4.0000000000000924E-2</c:v>
                </c:pt>
                <c:pt idx="352">
                  <c:v>1.4999999999998792E-2</c:v>
                </c:pt>
                <c:pt idx="353">
                  <c:v>1.5000000000000584E-2</c:v>
                </c:pt>
                <c:pt idx="354">
                  <c:v>4.4999999999999984E-2</c:v>
                </c:pt>
                <c:pt idx="355">
                  <c:v>4.4999999999999984E-2</c:v>
                </c:pt>
                <c:pt idx="356">
                  <c:v>5.4999999999999806E-2</c:v>
                </c:pt>
                <c:pt idx="357">
                  <c:v>5.4999999999999806E-2</c:v>
                </c:pt>
                <c:pt idx="358">
                  <c:v>6.5000000000001376E-2</c:v>
                </c:pt>
                <c:pt idx="359">
                  <c:v>6.4999999999999572E-2</c:v>
                </c:pt>
                <c:pt idx="360">
                  <c:v>8.4999999999999284E-2</c:v>
                </c:pt>
                <c:pt idx="361">
                  <c:v>8.5000000000000867E-2</c:v>
                </c:pt>
                <c:pt idx="362">
                  <c:v>3.9999999999999175E-2</c:v>
                </c:pt>
                <c:pt idx="363">
                  <c:v>4.0000000000000924E-2</c:v>
                </c:pt>
                <c:pt idx="364">
                  <c:v>2.9999999999999388E-2</c:v>
                </c:pt>
                <c:pt idx="365">
                  <c:v>3.0000000000001179E-2</c:v>
                </c:pt>
                <c:pt idx="366">
                  <c:v>1.9999999999999577E-2</c:v>
                </c:pt>
                <c:pt idx="367">
                  <c:v>1.9999999999999577E-2</c:v>
                </c:pt>
                <c:pt idx="368">
                  <c:v>4.0000000000000924E-2</c:v>
                </c:pt>
                <c:pt idx="369">
                  <c:v>3.9999999999999175E-2</c:v>
                </c:pt>
                <c:pt idx="370">
                  <c:v>4.4999999999999984E-2</c:v>
                </c:pt>
                <c:pt idx="371">
                  <c:v>4.4999999999999984E-2</c:v>
                </c:pt>
                <c:pt idx="372">
                  <c:v>4.0000000000000924E-2</c:v>
                </c:pt>
                <c:pt idx="373">
                  <c:v>3.9999999999999175E-2</c:v>
                </c:pt>
                <c:pt idx="374">
                  <c:v>3.5000000000000191E-2</c:v>
                </c:pt>
                <c:pt idx="375">
                  <c:v>3.5000000000000191E-2</c:v>
                </c:pt>
                <c:pt idx="376">
                  <c:v>3.000100000000043E-2</c:v>
                </c:pt>
                <c:pt idx="377">
                  <c:v>2.9999000000000123E-2</c:v>
                </c:pt>
                <c:pt idx="378">
                  <c:v>3.9999999999999175E-2</c:v>
                </c:pt>
                <c:pt idx="379">
                  <c:v>4.0000000000000924E-2</c:v>
                </c:pt>
                <c:pt idx="380">
                  <c:v>4.4999999999999984E-2</c:v>
                </c:pt>
                <c:pt idx="381">
                  <c:v>4.4999999999999984E-2</c:v>
                </c:pt>
                <c:pt idx="382">
                  <c:v>2.9999999999999388E-2</c:v>
                </c:pt>
                <c:pt idx="383">
                  <c:v>2.9999999999999388E-2</c:v>
                </c:pt>
                <c:pt idx="384">
                  <c:v>3.5000000000000191E-2</c:v>
                </c:pt>
                <c:pt idx="385">
                  <c:v>3.5000000000000191E-2</c:v>
                </c:pt>
                <c:pt idx="386">
                  <c:v>2.9999000000000123E-2</c:v>
                </c:pt>
                <c:pt idx="387">
                  <c:v>3.000100000000043E-2</c:v>
                </c:pt>
                <c:pt idx="388">
                  <c:v>3.000100000000043E-2</c:v>
                </c:pt>
                <c:pt idx="389">
                  <c:v>2.9999000000000123E-2</c:v>
                </c:pt>
                <c:pt idx="390">
                  <c:v>2.500000000000039E-2</c:v>
                </c:pt>
                <c:pt idx="391">
                  <c:v>2.4999999999998579E-2</c:v>
                </c:pt>
                <c:pt idx="392">
                  <c:v>2.500000000000039E-2</c:v>
                </c:pt>
                <c:pt idx="393">
                  <c:v>2.500000000000039E-2</c:v>
                </c:pt>
                <c:pt idx="394">
                  <c:v>3.000100000000043E-2</c:v>
                </c:pt>
                <c:pt idx="395">
                  <c:v>2.9999000000000123E-2</c:v>
                </c:pt>
                <c:pt idx="396">
                  <c:v>2.500099999999961E-2</c:v>
                </c:pt>
                <c:pt idx="397">
                  <c:v>2.4998999999999331E-2</c:v>
                </c:pt>
                <c:pt idx="398">
                  <c:v>2.500000000000039E-2</c:v>
                </c:pt>
                <c:pt idx="399">
                  <c:v>2.500000000000039E-2</c:v>
                </c:pt>
                <c:pt idx="400">
                  <c:v>1.5000000000000584E-2</c:v>
                </c:pt>
                <c:pt idx="401">
                  <c:v>1.4999999999998792E-2</c:v>
                </c:pt>
                <c:pt idx="402">
                  <c:v>2.0001000000000622E-2</c:v>
                </c:pt>
                <c:pt idx="403">
                  <c:v>1.9999000000000343E-2</c:v>
                </c:pt>
                <c:pt idx="404">
                  <c:v>2.9999999999999388E-2</c:v>
                </c:pt>
                <c:pt idx="405">
                  <c:v>2.9999999999999388E-2</c:v>
                </c:pt>
                <c:pt idx="406">
                  <c:v>1.9999000000000343E-2</c:v>
                </c:pt>
                <c:pt idx="407">
                  <c:v>2.0001000000000622E-2</c:v>
                </c:pt>
                <c:pt idx="408">
                  <c:v>2.4998999999999331E-2</c:v>
                </c:pt>
                <c:pt idx="409">
                  <c:v>2.500099999999961E-2</c:v>
                </c:pt>
                <c:pt idx="410">
                  <c:v>3.5000000000000191E-2</c:v>
                </c:pt>
                <c:pt idx="411">
                  <c:v>3.5000000000000191E-2</c:v>
                </c:pt>
                <c:pt idx="412">
                  <c:v>2.500000000000039E-2</c:v>
                </c:pt>
                <c:pt idx="413">
                  <c:v>2.500000000000039E-2</c:v>
                </c:pt>
                <c:pt idx="414">
                  <c:v>3.5000000000000191E-2</c:v>
                </c:pt>
                <c:pt idx="415">
                  <c:v>3.5000000000000191E-2</c:v>
                </c:pt>
                <c:pt idx="416">
                  <c:v>1.4999999999998792E-2</c:v>
                </c:pt>
                <c:pt idx="417">
                  <c:v>1.5000000000000584E-2</c:v>
                </c:pt>
                <c:pt idx="418">
                  <c:v>6.5001000000000531E-2</c:v>
                </c:pt>
                <c:pt idx="419">
                  <c:v>6.4999000000000334E-2</c:v>
                </c:pt>
                <c:pt idx="420">
                  <c:v>4.4998999999999005E-2</c:v>
                </c:pt>
                <c:pt idx="421">
                  <c:v>4.5001000000000964E-2</c:v>
                </c:pt>
                <c:pt idx="422">
                  <c:v>4.9999999999990156E-3</c:v>
                </c:pt>
                <c:pt idx="423">
                  <c:v>5.0000000000007833E-3</c:v>
                </c:pt>
                <c:pt idx="424">
                  <c:v>0</c:v>
                </c:pt>
                <c:pt idx="425">
                  <c:v>0</c:v>
                </c:pt>
                <c:pt idx="426">
                  <c:v>5.9998999999999567E-2</c:v>
                </c:pt>
                <c:pt idx="427">
                  <c:v>6.0000999999999825E-2</c:v>
                </c:pt>
                <c:pt idx="428">
                  <c:v>0</c:v>
                </c:pt>
                <c:pt idx="429">
                  <c:v>0</c:v>
                </c:pt>
                <c:pt idx="430">
                  <c:v>2.500000000000039E-2</c:v>
                </c:pt>
                <c:pt idx="431">
                  <c:v>2.500000000000039E-2</c:v>
                </c:pt>
                <c:pt idx="432">
                  <c:v>3.000100000000043E-2</c:v>
                </c:pt>
                <c:pt idx="433">
                  <c:v>2.9999000000000123E-2</c:v>
                </c:pt>
                <c:pt idx="434">
                  <c:v>1.500099999999982E-2</c:v>
                </c:pt>
                <c:pt idx="435">
                  <c:v>1.4998999999999535E-2</c:v>
                </c:pt>
                <c:pt idx="436">
                  <c:v>2.500000000000039E-2</c:v>
                </c:pt>
                <c:pt idx="437">
                  <c:v>2.500000000000039E-2</c:v>
                </c:pt>
                <c:pt idx="438">
                  <c:v>4.9999999999990156E-3</c:v>
                </c:pt>
                <c:pt idx="439">
                  <c:v>5.0000000000007833E-3</c:v>
                </c:pt>
                <c:pt idx="440">
                  <c:v>1.500099999999982E-2</c:v>
                </c:pt>
                <c:pt idx="441">
                  <c:v>1.4998999999999535E-2</c:v>
                </c:pt>
                <c:pt idx="442">
                  <c:v>9.9999999999998077E-3</c:v>
                </c:pt>
                <c:pt idx="443">
                  <c:v>9.9999999999998077E-3</c:v>
                </c:pt>
                <c:pt idx="444">
                  <c:v>1.9999000000000343E-2</c:v>
                </c:pt>
                <c:pt idx="445">
                  <c:v>2.0001000000000622E-2</c:v>
                </c:pt>
                <c:pt idx="446">
                  <c:v>3.4998999999999114E-2</c:v>
                </c:pt>
                <c:pt idx="447">
                  <c:v>3.5001000000001212E-2</c:v>
                </c:pt>
                <c:pt idx="448">
                  <c:v>1.500099999999982E-2</c:v>
                </c:pt>
                <c:pt idx="449">
                  <c:v>1.4998999999999535E-2</c:v>
                </c:pt>
                <c:pt idx="450">
                  <c:v>2.500000000000039E-2</c:v>
                </c:pt>
                <c:pt idx="451">
                  <c:v>2.4999999999999471E-2</c:v>
                </c:pt>
                <c:pt idx="452">
                  <c:v>1.5000000000000584E-2</c:v>
                </c:pt>
                <c:pt idx="453">
                  <c:v>1.4999999999999672E-2</c:v>
                </c:pt>
                <c:pt idx="454">
                  <c:v>1.4999999999999672E-2</c:v>
                </c:pt>
                <c:pt idx="455">
                  <c:v>1.5000000000000584E-2</c:v>
                </c:pt>
                <c:pt idx="456">
                  <c:v>1.9999999999999577E-2</c:v>
                </c:pt>
                <c:pt idx="457">
                  <c:v>2.0000000000000483E-2</c:v>
                </c:pt>
                <c:pt idx="458">
                  <c:v>2.4999999999999471E-2</c:v>
                </c:pt>
                <c:pt idx="459">
                  <c:v>2.500000000000039E-2</c:v>
                </c:pt>
                <c:pt idx="460">
                  <c:v>1.9999999999999577E-2</c:v>
                </c:pt>
                <c:pt idx="461">
                  <c:v>2.0000000000000483E-2</c:v>
                </c:pt>
                <c:pt idx="462">
                  <c:v>1.9999999999999577E-2</c:v>
                </c:pt>
                <c:pt idx="463">
                  <c:v>2.0000000000000483E-2</c:v>
                </c:pt>
                <c:pt idx="464">
                  <c:v>3.5000000000000191E-2</c:v>
                </c:pt>
                <c:pt idx="465">
                  <c:v>3.4999999999999254E-2</c:v>
                </c:pt>
                <c:pt idx="466">
                  <c:v>1.5000000000000584E-2</c:v>
                </c:pt>
                <c:pt idx="467">
                  <c:v>1.4999999999999672E-2</c:v>
                </c:pt>
                <c:pt idx="468">
                  <c:v>2.0000000000000483E-2</c:v>
                </c:pt>
                <c:pt idx="469">
                  <c:v>1.9999999999999577E-2</c:v>
                </c:pt>
                <c:pt idx="470">
                  <c:v>3.0000000000000263E-2</c:v>
                </c:pt>
                <c:pt idx="471">
                  <c:v>3.0000000000000263E-2</c:v>
                </c:pt>
                <c:pt idx="472">
                  <c:v>1.9999999999999577E-2</c:v>
                </c:pt>
                <c:pt idx="473">
                  <c:v>1.9999999999999577E-2</c:v>
                </c:pt>
                <c:pt idx="474">
                  <c:v>1.5000000000000584E-2</c:v>
                </c:pt>
                <c:pt idx="475">
                  <c:v>1.4999999999999672E-2</c:v>
                </c:pt>
                <c:pt idx="476">
                  <c:v>9.9999999999998077E-3</c:v>
                </c:pt>
                <c:pt idx="477">
                  <c:v>1.0000000000000685E-2</c:v>
                </c:pt>
                <c:pt idx="478">
                  <c:v>2.4999999999999471E-2</c:v>
                </c:pt>
                <c:pt idx="479">
                  <c:v>2.500000000000039E-2</c:v>
                </c:pt>
                <c:pt idx="480">
                  <c:v>4.9999999999999038E-3</c:v>
                </c:pt>
                <c:pt idx="481">
                  <c:v>4.9999999999999038E-3</c:v>
                </c:pt>
                <c:pt idx="482">
                  <c:v>2.0000000000000483E-2</c:v>
                </c:pt>
                <c:pt idx="483">
                  <c:v>1.9999999999999577E-2</c:v>
                </c:pt>
                <c:pt idx="484">
                  <c:v>9.9999999999998077E-3</c:v>
                </c:pt>
                <c:pt idx="485">
                  <c:v>1.0000000000000685E-2</c:v>
                </c:pt>
                <c:pt idx="486">
                  <c:v>1.4999999999999672E-2</c:v>
                </c:pt>
                <c:pt idx="487">
                  <c:v>1.4999999999999672E-2</c:v>
                </c:pt>
                <c:pt idx="488">
                  <c:v>1.5000000000000584E-2</c:v>
                </c:pt>
                <c:pt idx="489">
                  <c:v>1.4999999999999672E-2</c:v>
                </c:pt>
                <c:pt idx="490">
                  <c:v>9.9999999999998077E-3</c:v>
                </c:pt>
                <c:pt idx="491">
                  <c:v>9.9999999999998077E-3</c:v>
                </c:pt>
                <c:pt idx="492">
                  <c:v>1.5000000000000584E-2</c:v>
                </c:pt>
                <c:pt idx="493">
                  <c:v>1.4999999999999672E-2</c:v>
                </c:pt>
                <c:pt idx="494">
                  <c:v>2.0000000000000483E-2</c:v>
                </c:pt>
                <c:pt idx="495">
                  <c:v>1.9999999999999577E-2</c:v>
                </c:pt>
                <c:pt idx="496">
                  <c:v>9.9999999999998077E-3</c:v>
                </c:pt>
                <c:pt idx="497">
                  <c:v>1.0000000000000685E-2</c:v>
                </c:pt>
                <c:pt idx="498">
                  <c:v>1.9999999999999577E-2</c:v>
                </c:pt>
                <c:pt idx="499">
                  <c:v>2.0000000000000483E-2</c:v>
                </c:pt>
                <c:pt idx="500">
                  <c:v>1.9999999999999577E-2</c:v>
                </c:pt>
                <c:pt idx="501">
                  <c:v>2.0000000000000483E-2</c:v>
                </c:pt>
                <c:pt idx="502">
                  <c:v>1.9999999999999577E-2</c:v>
                </c:pt>
                <c:pt idx="503">
                  <c:v>2.0000000000000483E-2</c:v>
                </c:pt>
                <c:pt idx="504">
                  <c:v>1.9999999999999577E-2</c:v>
                </c:pt>
                <c:pt idx="505">
                  <c:v>1.9999999999999577E-2</c:v>
                </c:pt>
                <c:pt idx="506">
                  <c:v>2.0000000000000483E-2</c:v>
                </c:pt>
                <c:pt idx="507">
                  <c:v>1.9999999999999577E-2</c:v>
                </c:pt>
                <c:pt idx="508">
                  <c:v>1.0000000000000685E-2</c:v>
                </c:pt>
                <c:pt idx="509">
                  <c:v>9.9999999999998077E-3</c:v>
                </c:pt>
                <c:pt idx="510">
                  <c:v>1.9999999999999577E-2</c:v>
                </c:pt>
                <c:pt idx="511">
                  <c:v>2.0000000000000483E-2</c:v>
                </c:pt>
                <c:pt idx="512">
                  <c:v>1.9999999999999577E-2</c:v>
                </c:pt>
                <c:pt idx="513">
                  <c:v>2.0000000000000483E-2</c:v>
                </c:pt>
                <c:pt idx="514">
                  <c:v>2.0000000000000483E-2</c:v>
                </c:pt>
                <c:pt idx="515">
                  <c:v>1.9999999999999577E-2</c:v>
                </c:pt>
                <c:pt idx="516">
                  <c:v>2.4999999999999471E-2</c:v>
                </c:pt>
                <c:pt idx="517">
                  <c:v>2.500000000000039E-2</c:v>
                </c:pt>
                <c:pt idx="518">
                  <c:v>2.0000000000000483E-2</c:v>
                </c:pt>
                <c:pt idx="519">
                  <c:v>1.9999999999999577E-2</c:v>
                </c:pt>
                <c:pt idx="520">
                  <c:v>2.500000000000039E-2</c:v>
                </c:pt>
                <c:pt idx="521">
                  <c:v>2.4999999999999471E-2</c:v>
                </c:pt>
                <c:pt idx="522">
                  <c:v>1.4999999999999672E-2</c:v>
                </c:pt>
                <c:pt idx="523">
                  <c:v>1.5000000000000584E-2</c:v>
                </c:pt>
                <c:pt idx="524">
                  <c:v>5.0000000000007833E-3</c:v>
                </c:pt>
                <c:pt idx="525">
                  <c:v>4.9999999999999038E-3</c:v>
                </c:pt>
                <c:pt idx="526">
                  <c:v>4.9999999999999038E-3</c:v>
                </c:pt>
                <c:pt idx="527">
                  <c:v>5.0000000000007833E-3</c:v>
                </c:pt>
                <c:pt idx="528">
                  <c:v>4.9999999999999038E-3</c:v>
                </c:pt>
                <c:pt idx="529">
                  <c:v>4.9999999999999038E-3</c:v>
                </c:pt>
                <c:pt idx="530">
                  <c:v>9.9999999999998077E-3</c:v>
                </c:pt>
                <c:pt idx="531">
                  <c:v>9.9999999999998077E-3</c:v>
                </c:pt>
                <c:pt idx="532">
                  <c:v>4.9999999999999038E-3</c:v>
                </c:pt>
                <c:pt idx="533">
                  <c:v>4.9999999999999038E-3</c:v>
                </c:pt>
                <c:pt idx="534">
                  <c:v>3.0000000000000263E-2</c:v>
                </c:pt>
                <c:pt idx="535">
                  <c:v>2.9999999999999388E-2</c:v>
                </c:pt>
                <c:pt idx="536">
                  <c:v>1.5000000000000584E-2</c:v>
                </c:pt>
                <c:pt idx="537">
                  <c:v>1.4999999999999672E-2</c:v>
                </c:pt>
                <c:pt idx="538">
                  <c:v>9.9999999999998077E-3</c:v>
                </c:pt>
                <c:pt idx="539">
                  <c:v>1.0000000000000685E-2</c:v>
                </c:pt>
                <c:pt idx="540">
                  <c:v>1.4999999999999672E-2</c:v>
                </c:pt>
                <c:pt idx="541">
                  <c:v>1.4999999999999672E-2</c:v>
                </c:pt>
                <c:pt idx="542">
                  <c:v>1.5000000000000584E-2</c:v>
                </c:pt>
                <c:pt idx="543">
                  <c:v>1.4999999999999672E-2</c:v>
                </c:pt>
                <c:pt idx="544">
                  <c:v>9.9999999999998077E-3</c:v>
                </c:pt>
                <c:pt idx="545">
                  <c:v>1.0000000000000685E-2</c:v>
                </c:pt>
                <c:pt idx="546">
                  <c:v>1.9999999999999577E-2</c:v>
                </c:pt>
                <c:pt idx="547">
                  <c:v>2.0000000000000483E-2</c:v>
                </c:pt>
                <c:pt idx="548">
                  <c:v>1.4999999999999672E-2</c:v>
                </c:pt>
                <c:pt idx="549">
                  <c:v>1.4999999999999672E-2</c:v>
                </c:pt>
                <c:pt idx="550">
                  <c:v>1.5000000000000584E-2</c:v>
                </c:pt>
                <c:pt idx="551">
                  <c:v>1.4999999999999672E-2</c:v>
                </c:pt>
                <c:pt idx="552">
                  <c:v>9.9999999999998077E-3</c:v>
                </c:pt>
                <c:pt idx="553">
                  <c:v>9.9999999999998077E-3</c:v>
                </c:pt>
                <c:pt idx="554">
                  <c:v>1.5000000000000584E-2</c:v>
                </c:pt>
                <c:pt idx="555">
                  <c:v>1.4999999999999672E-2</c:v>
                </c:pt>
                <c:pt idx="556">
                  <c:v>9.9999999999998077E-3</c:v>
                </c:pt>
                <c:pt idx="557">
                  <c:v>1.0000000000000685E-2</c:v>
                </c:pt>
                <c:pt idx="558">
                  <c:v>9.9999999999998077E-3</c:v>
                </c:pt>
                <c:pt idx="559">
                  <c:v>9.9999999999998077E-3</c:v>
                </c:pt>
                <c:pt idx="560">
                  <c:v>2.0000000000000483E-2</c:v>
                </c:pt>
                <c:pt idx="561">
                  <c:v>1.9999999999999577E-2</c:v>
                </c:pt>
                <c:pt idx="562">
                  <c:v>1.4999999999999672E-2</c:v>
                </c:pt>
                <c:pt idx="563">
                  <c:v>1.5000000000000584E-2</c:v>
                </c:pt>
                <c:pt idx="564">
                  <c:v>9.9999999999998077E-3</c:v>
                </c:pt>
                <c:pt idx="565">
                  <c:v>9.9999999999998077E-3</c:v>
                </c:pt>
                <c:pt idx="566">
                  <c:v>1.5000000000000584E-2</c:v>
                </c:pt>
                <c:pt idx="567">
                  <c:v>1.4999999999999672E-2</c:v>
                </c:pt>
                <c:pt idx="568">
                  <c:v>1.4999999999999672E-2</c:v>
                </c:pt>
                <c:pt idx="569">
                  <c:v>1.5000000000000584E-2</c:v>
                </c:pt>
                <c:pt idx="570">
                  <c:v>1.9999999999999577E-2</c:v>
                </c:pt>
                <c:pt idx="571">
                  <c:v>2.0000000000000483E-2</c:v>
                </c:pt>
                <c:pt idx="572">
                  <c:v>1.4999999999999672E-2</c:v>
                </c:pt>
                <c:pt idx="573">
                  <c:v>1.4999999999999672E-2</c:v>
                </c:pt>
                <c:pt idx="574">
                  <c:v>1.5000000000000584E-2</c:v>
                </c:pt>
                <c:pt idx="575">
                  <c:v>1.4999999999999672E-2</c:v>
                </c:pt>
                <c:pt idx="576">
                  <c:v>1.5000000000000584E-2</c:v>
                </c:pt>
                <c:pt idx="577">
                  <c:v>1.4999999999999672E-2</c:v>
                </c:pt>
                <c:pt idx="578">
                  <c:v>1.4999999999999672E-2</c:v>
                </c:pt>
                <c:pt idx="579">
                  <c:v>1.5000000000000584E-2</c:v>
                </c:pt>
                <c:pt idx="580">
                  <c:v>1.4999999999999672E-2</c:v>
                </c:pt>
                <c:pt idx="581">
                  <c:v>1.4999999999999672E-2</c:v>
                </c:pt>
                <c:pt idx="582">
                  <c:v>4.9999999999999038E-3</c:v>
                </c:pt>
                <c:pt idx="583">
                  <c:v>5.0000000000007833E-3</c:v>
                </c:pt>
                <c:pt idx="584">
                  <c:v>1.4999999999999672E-2</c:v>
                </c:pt>
                <c:pt idx="585">
                  <c:v>1.4999999999999672E-2</c:v>
                </c:pt>
                <c:pt idx="586">
                  <c:v>1.0000000000000685E-2</c:v>
                </c:pt>
                <c:pt idx="587">
                  <c:v>9.9999999999998077E-3</c:v>
                </c:pt>
                <c:pt idx="588">
                  <c:v>9.9999999999998077E-3</c:v>
                </c:pt>
                <c:pt idx="589">
                  <c:v>9.9999999999998077E-3</c:v>
                </c:pt>
                <c:pt idx="590">
                  <c:v>4.9999999999999038E-3</c:v>
                </c:pt>
                <c:pt idx="591">
                  <c:v>4.9999999999999038E-3</c:v>
                </c:pt>
                <c:pt idx="592">
                  <c:v>1.5000000000000584E-2</c:v>
                </c:pt>
                <c:pt idx="593">
                  <c:v>1.4999999999999672E-2</c:v>
                </c:pt>
                <c:pt idx="594">
                  <c:v>4.9999999999999038E-3</c:v>
                </c:pt>
                <c:pt idx="595">
                  <c:v>4.9999999999999038E-3</c:v>
                </c:pt>
                <c:pt idx="596">
                  <c:v>1.0000000000000685E-2</c:v>
                </c:pt>
                <c:pt idx="597">
                  <c:v>9.9999999999998077E-3</c:v>
                </c:pt>
                <c:pt idx="598">
                  <c:v>1.4999999999999672E-2</c:v>
                </c:pt>
                <c:pt idx="599">
                  <c:v>1.5000000000000584E-2</c:v>
                </c:pt>
                <c:pt idx="600">
                  <c:v>4.9999999999999038E-3</c:v>
                </c:pt>
                <c:pt idx="601">
                  <c:v>4.9999999999999038E-3</c:v>
                </c:pt>
                <c:pt idx="602">
                  <c:v>1.4999999999999672E-2</c:v>
                </c:pt>
                <c:pt idx="603">
                  <c:v>1.5000000000000584E-2</c:v>
                </c:pt>
                <c:pt idx="604">
                  <c:v>9.9999999999998077E-3</c:v>
                </c:pt>
                <c:pt idx="605">
                  <c:v>9.9999999999998077E-3</c:v>
                </c:pt>
                <c:pt idx="606">
                  <c:v>1.4999999999999672E-2</c:v>
                </c:pt>
                <c:pt idx="607">
                  <c:v>1.5000000000000584E-2</c:v>
                </c:pt>
                <c:pt idx="608">
                  <c:v>4.9999999999999038E-3</c:v>
                </c:pt>
                <c:pt idx="609">
                  <c:v>4.9999999999999038E-3</c:v>
                </c:pt>
                <c:pt idx="610">
                  <c:v>2.500000000000039E-2</c:v>
                </c:pt>
                <c:pt idx="611">
                  <c:v>2.4999999999999471E-2</c:v>
                </c:pt>
                <c:pt idx="612">
                  <c:v>4.4999999999999984E-2</c:v>
                </c:pt>
                <c:pt idx="613">
                  <c:v>4.4999999999999984E-2</c:v>
                </c:pt>
                <c:pt idx="614">
                  <c:v>4.9999999999999038E-3</c:v>
                </c:pt>
                <c:pt idx="615">
                  <c:v>4.9999999999999038E-3</c:v>
                </c:pt>
                <c:pt idx="616">
                  <c:v>2.4999999999999471E-2</c:v>
                </c:pt>
                <c:pt idx="617">
                  <c:v>2.500000000000039E-2</c:v>
                </c:pt>
                <c:pt idx="618">
                  <c:v>9.9999999999998077E-3</c:v>
                </c:pt>
                <c:pt idx="619">
                  <c:v>9.9999999999998077E-3</c:v>
                </c:pt>
                <c:pt idx="620">
                  <c:v>0</c:v>
                </c:pt>
                <c:pt idx="621">
                  <c:v>0</c:v>
                </c:pt>
                <c:pt idx="622">
                  <c:v>0</c:v>
                </c:pt>
                <c:pt idx="623">
                  <c:v>0</c:v>
                </c:pt>
                <c:pt idx="624">
                  <c:v>1.0000000000000685E-2</c:v>
                </c:pt>
                <c:pt idx="625">
                  <c:v>9.9999999999998077E-3</c:v>
                </c:pt>
                <c:pt idx="626">
                  <c:v>0</c:v>
                </c:pt>
                <c:pt idx="627">
                  <c:v>0.11000000000000038</c:v>
                </c:pt>
                <c:pt idx="628">
                  <c:v>0</c:v>
                </c:pt>
                <c:pt idx="629">
                  <c:v>1.9999999999999577E-2</c:v>
                </c:pt>
                <c:pt idx="630">
                  <c:v>0</c:v>
                </c:pt>
                <c:pt idx="631">
                  <c:v>9.9999999999998077E-3</c:v>
                </c:pt>
                <c:pt idx="632">
                  <c:v>0</c:v>
                </c:pt>
                <c:pt idx="633">
                  <c:v>1.0000000000000685E-2</c:v>
                </c:pt>
                <c:pt idx="634">
                  <c:v>0</c:v>
                </c:pt>
                <c:pt idx="635">
                  <c:v>9.9999999999998077E-3</c:v>
                </c:pt>
                <c:pt idx="636">
                  <c:v>0</c:v>
                </c:pt>
                <c:pt idx="637">
                  <c:v>1.9999999999999577E-2</c:v>
                </c:pt>
                <c:pt idx="638">
                  <c:v>0</c:v>
                </c:pt>
                <c:pt idx="639">
                  <c:v>2.0000000000000483E-2</c:v>
                </c:pt>
                <c:pt idx="640">
                  <c:v>0</c:v>
                </c:pt>
                <c:pt idx="641">
                  <c:v>1.9999999999999577E-2</c:v>
                </c:pt>
                <c:pt idx="642">
                  <c:v>0</c:v>
                </c:pt>
                <c:pt idx="643">
                  <c:v>9.9999999999998077E-3</c:v>
                </c:pt>
                <c:pt idx="644">
                  <c:v>0</c:v>
                </c:pt>
                <c:pt idx="645">
                  <c:v>3.0000000000000263E-2</c:v>
                </c:pt>
                <c:pt idx="646">
                  <c:v>0</c:v>
                </c:pt>
                <c:pt idx="647">
                  <c:v>9.9999999999998077E-3</c:v>
                </c:pt>
                <c:pt idx="648">
                  <c:v>0</c:v>
                </c:pt>
                <c:pt idx="649">
                  <c:v>2.0000000000000483E-2</c:v>
                </c:pt>
                <c:pt idx="650">
                  <c:v>0</c:v>
                </c:pt>
                <c:pt idx="651">
                  <c:v>4.0000000000000091E-2</c:v>
                </c:pt>
                <c:pt idx="652">
                  <c:v>0</c:v>
                </c:pt>
                <c:pt idx="653">
                  <c:v>9.9999999999998077E-3</c:v>
                </c:pt>
                <c:pt idx="654">
                  <c:v>0</c:v>
                </c:pt>
                <c:pt idx="655">
                  <c:v>2.0000000000000483E-2</c:v>
                </c:pt>
                <c:pt idx="656">
                  <c:v>0</c:v>
                </c:pt>
                <c:pt idx="657">
                  <c:v>4.0000000000000091E-2</c:v>
                </c:pt>
                <c:pt idx="658">
                  <c:v>0</c:v>
                </c:pt>
                <c:pt idx="659">
                  <c:v>2.9999999999999388E-2</c:v>
                </c:pt>
                <c:pt idx="660">
                  <c:v>0</c:v>
                </c:pt>
                <c:pt idx="661">
                  <c:v>2.0000000000000483E-2</c:v>
                </c:pt>
                <c:pt idx="662">
                  <c:v>0</c:v>
                </c:pt>
                <c:pt idx="663">
                  <c:v>2.9999999999999388E-2</c:v>
                </c:pt>
                <c:pt idx="664">
                  <c:v>0</c:v>
                </c:pt>
                <c:pt idx="665">
                  <c:v>2.0000000000000483E-2</c:v>
                </c:pt>
                <c:pt idx="666">
                  <c:v>0</c:v>
                </c:pt>
                <c:pt idx="667">
                  <c:v>1.9999999999999577E-2</c:v>
                </c:pt>
                <c:pt idx="668">
                  <c:v>0</c:v>
                </c:pt>
                <c:pt idx="669">
                  <c:v>3.0000000000000263E-2</c:v>
                </c:pt>
                <c:pt idx="670">
                  <c:v>0</c:v>
                </c:pt>
              </c:numCache>
            </c:numRef>
          </c:val>
        </c:ser>
        <c:ser>
          <c:idx val="1"/>
          <c:order val="1"/>
          <c:tx>
            <c:strRef>
              <c:f>Sheet4!$Q$3</c:f>
              <c:strCache>
                <c:ptCount val="1"/>
                <c:pt idx="0">
                  <c:v>Moses Lake</c:v>
                </c:pt>
              </c:strCache>
            </c:strRef>
          </c:tx>
          <c:val>
            <c:numRef>
              <c:f>Sheet4!$Q$5:$Q$675</c:f>
              <c:numCache>
                <c:formatCode>General</c:formatCode>
                <c:ptCount val="671"/>
                <c:pt idx="1">
                  <c:v>0.11999999999999993</c:v>
                </c:pt>
                <c:pt idx="2">
                  <c:v>3.0000000000000058E-2</c:v>
                </c:pt>
                <c:pt idx="3">
                  <c:v>3.0000000000000058E-2</c:v>
                </c:pt>
                <c:pt idx="4">
                  <c:v>0.12000000000000012</c:v>
                </c:pt>
                <c:pt idx="5">
                  <c:v>1.0000000000000024E-2</c:v>
                </c:pt>
                <c:pt idx="6">
                  <c:v>4.0000000000000091E-2</c:v>
                </c:pt>
                <c:pt idx="7">
                  <c:v>5.00000000000001E-2</c:v>
                </c:pt>
                <c:pt idx="8">
                  <c:v>4.0000000000000091E-2</c:v>
                </c:pt>
                <c:pt idx="9">
                  <c:v>5.00000000000001E-2</c:v>
                </c:pt>
                <c:pt idx="10">
                  <c:v>7.9999999999999946E-2</c:v>
                </c:pt>
                <c:pt idx="11">
                  <c:v>8.0000000000000182E-2</c:v>
                </c:pt>
                <c:pt idx="12">
                  <c:v>5.00000000000001E-2</c:v>
                </c:pt>
                <c:pt idx="13">
                  <c:v>6.0000000000000116E-2</c:v>
                </c:pt>
                <c:pt idx="14">
                  <c:v>0.21000000000000013</c:v>
                </c:pt>
                <c:pt idx="15">
                  <c:v>0.12000000000000012</c:v>
                </c:pt>
                <c:pt idx="16">
                  <c:v>0.10000000000000009</c:v>
                </c:pt>
                <c:pt idx="17">
                  <c:v>0.13000000000000014</c:v>
                </c:pt>
                <c:pt idx="18">
                  <c:v>0.13</c:v>
                </c:pt>
                <c:pt idx="19">
                  <c:v>0.19000000000000009</c:v>
                </c:pt>
                <c:pt idx="20">
                  <c:v>0.11999999999999993</c:v>
                </c:pt>
                <c:pt idx="21">
                  <c:v>4.0000000000000091E-2</c:v>
                </c:pt>
                <c:pt idx="22">
                  <c:v>0.31000000000000039</c:v>
                </c:pt>
                <c:pt idx="23">
                  <c:v>0.2</c:v>
                </c:pt>
                <c:pt idx="24">
                  <c:v>3.0000000000000058E-2</c:v>
                </c:pt>
                <c:pt idx="25">
                  <c:v>8.0000000000000182E-2</c:v>
                </c:pt>
                <c:pt idx="26">
                  <c:v>0.10999999999999989</c:v>
                </c:pt>
                <c:pt idx="27">
                  <c:v>0</c:v>
                </c:pt>
                <c:pt idx="28">
                  <c:v>0</c:v>
                </c:pt>
                <c:pt idx="29">
                  <c:v>6.0000000000000116E-2</c:v>
                </c:pt>
                <c:pt idx="30">
                  <c:v>4.0000000000000091E-2</c:v>
                </c:pt>
                <c:pt idx="31">
                  <c:v>0.22000000000000028</c:v>
                </c:pt>
                <c:pt idx="32">
                  <c:v>4.9999999999999892E-2</c:v>
                </c:pt>
                <c:pt idx="33">
                  <c:v>2.0000000000000046E-2</c:v>
                </c:pt>
                <c:pt idx="34">
                  <c:v>4.0000000000000091E-2</c:v>
                </c:pt>
                <c:pt idx="35">
                  <c:v>4.0000000000000091E-2</c:v>
                </c:pt>
                <c:pt idx="36">
                  <c:v>4.9999999999999892E-2</c:v>
                </c:pt>
                <c:pt idx="37">
                  <c:v>2.0000000000000046E-2</c:v>
                </c:pt>
                <c:pt idx="38">
                  <c:v>3.0000000000000263E-2</c:v>
                </c:pt>
                <c:pt idx="39">
                  <c:v>3.9999999999999591E-2</c:v>
                </c:pt>
                <c:pt idx="40">
                  <c:v>3.0000000000000263E-2</c:v>
                </c:pt>
                <c:pt idx="41">
                  <c:v>0.10000000000000009</c:v>
                </c:pt>
                <c:pt idx="42">
                  <c:v>6.0000000000000116E-2</c:v>
                </c:pt>
                <c:pt idx="43">
                  <c:v>5.0000000000000336E-2</c:v>
                </c:pt>
                <c:pt idx="44">
                  <c:v>6.9999999999999923E-2</c:v>
                </c:pt>
                <c:pt idx="45">
                  <c:v>6.9999999999999923E-2</c:v>
                </c:pt>
                <c:pt idx="46">
                  <c:v>9.9999999999998077E-3</c:v>
                </c:pt>
                <c:pt idx="47">
                  <c:v>0.10000000000000009</c:v>
                </c:pt>
                <c:pt idx="48">
                  <c:v>4.9999999999999892E-2</c:v>
                </c:pt>
                <c:pt idx="49">
                  <c:v>2.0000000000000046E-2</c:v>
                </c:pt>
                <c:pt idx="50">
                  <c:v>2.0000000000000046E-2</c:v>
                </c:pt>
                <c:pt idx="51">
                  <c:v>0.10999999999999989</c:v>
                </c:pt>
                <c:pt idx="52">
                  <c:v>9.0000000000000385E-2</c:v>
                </c:pt>
                <c:pt idx="53">
                  <c:v>4.0000000000000091E-2</c:v>
                </c:pt>
                <c:pt idx="54">
                  <c:v>1.0000000000000241E-2</c:v>
                </c:pt>
                <c:pt idx="55">
                  <c:v>0.10999999999999989</c:v>
                </c:pt>
                <c:pt idx="56">
                  <c:v>9.0000000000000038E-2</c:v>
                </c:pt>
                <c:pt idx="57">
                  <c:v>8.0000000000000182E-2</c:v>
                </c:pt>
                <c:pt idx="58">
                  <c:v>6.0000000000000116E-2</c:v>
                </c:pt>
                <c:pt idx="59">
                  <c:v>2.9999999999999805E-2</c:v>
                </c:pt>
                <c:pt idx="60">
                  <c:v>2.9999999999999805E-2</c:v>
                </c:pt>
                <c:pt idx="61">
                  <c:v>9.9999999999998077E-3</c:v>
                </c:pt>
                <c:pt idx="62">
                  <c:v>2.0000000000000046E-2</c:v>
                </c:pt>
                <c:pt idx="63">
                  <c:v>2.9999999999999805E-2</c:v>
                </c:pt>
                <c:pt idx="64">
                  <c:v>2.9999999999999805E-2</c:v>
                </c:pt>
                <c:pt idx="65">
                  <c:v>5.00000000000001E-2</c:v>
                </c:pt>
                <c:pt idx="66">
                  <c:v>1.0000000000000024E-2</c:v>
                </c:pt>
                <c:pt idx="67">
                  <c:v>4.0000000000000091E-2</c:v>
                </c:pt>
                <c:pt idx="68">
                  <c:v>4.0000000000000091E-2</c:v>
                </c:pt>
                <c:pt idx="69">
                  <c:v>4.9999999999999892E-2</c:v>
                </c:pt>
                <c:pt idx="70">
                  <c:v>5.9999999999999921E-2</c:v>
                </c:pt>
                <c:pt idx="71">
                  <c:v>7.9999999999999946E-2</c:v>
                </c:pt>
                <c:pt idx="72">
                  <c:v>0</c:v>
                </c:pt>
                <c:pt idx="73">
                  <c:v>5.00000000000001E-2</c:v>
                </c:pt>
                <c:pt idx="74">
                  <c:v>6.0000000000000116E-2</c:v>
                </c:pt>
                <c:pt idx="75">
                  <c:v>6.0000000000000116E-2</c:v>
                </c:pt>
                <c:pt idx="76">
                  <c:v>2.0000000000000046E-2</c:v>
                </c:pt>
                <c:pt idx="77">
                  <c:v>2.9999999999999805E-2</c:v>
                </c:pt>
                <c:pt idx="78">
                  <c:v>1.0000000000000024E-2</c:v>
                </c:pt>
                <c:pt idx="79">
                  <c:v>3.0000000000000058E-2</c:v>
                </c:pt>
                <c:pt idx="80">
                  <c:v>1.0000000000000024E-2</c:v>
                </c:pt>
                <c:pt idx="81">
                  <c:v>4.0000000000000091E-2</c:v>
                </c:pt>
                <c:pt idx="82">
                  <c:v>4.0000000000000091E-2</c:v>
                </c:pt>
                <c:pt idx="83">
                  <c:v>7.0000000000000132E-2</c:v>
                </c:pt>
                <c:pt idx="84">
                  <c:v>3.9999999999999813E-2</c:v>
                </c:pt>
                <c:pt idx="85">
                  <c:v>4.0000000000000091E-2</c:v>
                </c:pt>
                <c:pt idx="86">
                  <c:v>4.9999999999999892E-2</c:v>
                </c:pt>
                <c:pt idx="87">
                  <c:v>0.32000000000000045</c:v>
                </c:pt>
                <c:pt idx="88">
                  <c:v>0.4</c:v>
                </c:pt>
                <c:pt idx="89">
                  <c:v>3.0000000000000058E-2</c:v>
                </c:pt>
                <c:pt idx="90">
                  <c:v>1.0000000000000024E-2</c:v>
                </c:pt>
                <c:pt idx="91">
                  <c:v>7.0000000000000132E-2</c:v>
                </c:pt>
                <c:pt idx="92">
                  <c:v>0.12000000000000012</c:v>
                </c:pt>
                <c:pt idx="93">
                  <c:v>8.0000000000000182E-2</c:v>
                </c:pt>
                <c:pt idx="94">
                  <c:v>0.10000000000000009</c:v>
                </c:pt>
                <c:pt idx="95">
                  <c:v>5.9999999999999921E-2</c:v>
                </c:pt>
                <c:pt idx="96">
                  <c:v>1.0000000000000024E-2</c:v>
                </c:pt>
                <c:pt idx="97">
                  <c:v>9.9999999999998077E-3</c:v>
                </c:pt>
                <c:pt idx="98">
                  <c:v>9.9999999999998077E-3</c:v>
                </c:pt>
                <c:pt idx="99">
                  <c:v>0.11000000000000014</c:v>
                </c:pt>
                <c:pt idx="100">
                  <c:v>6.0000000000000116E-2</c:v>
                </c:pt>
                <c:pt idx="101">
                  <c:v>6.0000000000000116E-2</c:v>
                </c:pt>
                <c:pt idx="102">
                  <c:v>0.13000000000000014</c:v>
                </c:pt>
                <c:pt idx="103">
                  <c:v>9.0000000000000135E-2</c:v>
                </c:pt>
                <c:pt idx="104">
                  <c:v>5.00000000000001E-2</c:v>
                </c:pt>
                <c:pt idx="105">
                  <c:v>5.00000000000001E-2</c:v>
                </c:pt>
                <c:pt idx="106">
                  <c:v>0.16000000000000011</c:v>
                </c:pt>
                <c:pt idx="107">
                  <c:v>9.0000000000000135E-2</c:v>
                </c:pt>
                <c:pt idx="108">
                  <c:v>3.0000000000000058E-2</c:v>
                </c:pt>
                <c:pt idx="109">
                  <c:v>5.00000000000001E-2</c:v>
                </c:pt>
                <c:pt idx="110">
                  <c:v>6.0000000000000116E-2</c:v>
                </c:pt>
                <c:pt idx="111">
                  <c:v>1.0000000000000024E-2</c:v>
                </c:pt>
                <c:pt idx="112">
                  <c:v>9.9999999999998077E-3</c:v>
                </c:pt>
                <c:pt idx="113">
                  <c:v>0.21000000000000013</c:v>
                </c:pt>
                <c:pt idx="114">
                  <c:v>2.9999999999999805E-2</c:v>
                </c:pt>
                <c:pt idx="115">
                  <c:v>2.0000000000000046E-2</c:v>
                </c:pt>
                <c:pt idx="116">
                  <c:v>0.2</c:v>
                </c:pt>
                <c:pt idx="117">
                  <c:v>0.15000000000000011</c:v>
                </c:pt>
                <c:pt idx="118">
                  <c:v>7.0000000000000354E-2</c:v>
                </c:pt>
                <c:pt idx="119">
                  <c:v>5.0000000000000336E-2</c:v>
                </c:pt>
                <c:pt idx="120">
                  <c:v>7.0000000000000354E-2</c:v>
                </c:pt>
                <c:pt idx="121">
                  <c:v>7.9999999999999752E-2</c:v>
                </c:pt>
                <c:pt idx="122">
                  <c:v>0.10000000000000009</c:v>
                </c:pt>
                <c:pt idx="123">
                  <c:v>2.0000000000000046E-2</c:v>
                </c:pt>
                <c:pt idx="124">
                  <c:v>8.0000000000000182E-2</c:v>
                </c:pt>
                <c:pt idx="125">
                  <c:v>2.0000000000000046E-2</c:v>
                </c:pt>
                <c:pt idx="126">
                  <c:v>2.0000000000000046E-2</c:v>
                </c:pt>
                <c:pt idx="127">
                  <c:v>1.0000000000000241E-2</c:v>
                </c:pt>
                <c:pt idx="128">
                  <c:v>0.13</c:v>
                </c:pt>
                <c:pt idx="129">
                  <c:v>1.0000000000000241E-2</c:v>
                </c:pt>
                <c:pt idx="130">
                  <c:v>0</c:v>
                </c:pt>
                <c:pt idx="131">
                  <c:v>7.0000000000000354E-2</c:v>
                </c:pt>
                <c:pt idx="132">
                  <c:v>0.12000000000000012</c:v>
                </c:pt>
                <c:pt idx="133">
                  <c:v>2.9999999999999805E-2</c:v>
                </c:pt>
                <c:pt idx="134">
                  <c:v>0.15000000000000041</c:v>
                </c:pt>
                <c:pt idx="135">
                  <c:v>0.11000000000000038</c:v>
                </c:pt>
                <c:pt idx="136">
                  <c:v>0.16000000000000025</c:v>
                </c:pt>
                <c:pt idx="137">
                  <c:v>0.16000000000000025</c:v>
                </c:pt>
                <c:pt idx="138">
                  <c:v>4.0000000000000091E-2</c:v>
                </c:pt>
                <c:pt idx="139">
                  <c:v>0.23</c:v>
                </c:pt>
                <c:pt idx="140">
                  <c:v>2.9999999999999805E-2</c:v>
                </c:pt>
                <c:pt idx="141">
                  <c:v>0.10000000000000009</c:v>
                </c:pt>
                <c:pt idx="142">
                  <c:v>9.9999999999998077E-3</c:v>
                </c:pt>
                <c:pt idx="143">
                  <c:v>9.9999999999999853E-2</c:v>
                </c:pt>
                <c:pt idx="144">
                  <c:v>0.11999999999999966</c:v>
                </c:pt>
                <c:pt idx="145">
                  <c:v>5.9999999999999706E-2</c:v>
                </c:pt>
                <c:pt idx="146">
                  <c:v>3.0000000000000263E-2</c:v>
                </c:pt>
                <c:pt idx="147">
                  <c:v>0.13</c:v>
                </c:pt>
                <c:pt idx="148">
                  <c:v>2.0000000000000046E-2</c:v>
                </c:pt>
                <c:pt idx="149">
                  <c:v>6.0000000000000116E-2</c:v>
                </c:pt>
                <c:pt idx="150">
                  <c:v>1.0000000000000241E-2</c:v>
                </c:pt>
                <c:pt idx="151">
                  <c:v>9.0000000000000385E-2</c:v>
                </c:pt>
                <c:pt idx="152">
                  <c:v>6.9999999999999923E-2</c:v>
                </c:pt>
                <c:pt idx="153">
                  <c:v>4.0000000000000091E-2</c:v>
                </c:pt>
                <c:pt idx="154">
                  <c:v>0.13</c:v>
                </c:pt>
                <c:pt idx="155">
                  <c:v>2.9999999999999805E-2</c:v>
                </c:pt>
                <c:pt idx="156">
                  <c:v>0.22000000000000028</c:v>
                </c:pt>
                <c:pt idx="157">
                  <c:v>0.21000000000000013</c:v>
                </c:pt>
                <c:pt idx="158">
                  <c:v>9.9999999999998077E-3</c:v>
                </c:pt>
                <c:pt idx="159">
                  <c:v>0.10999999999999989</c:v>
                </c:pt>
                <c:pt idx="160">
                  <c:v>2.0000000000000046E-2</c:v>
                </c:pt>
                <c:pt idx="161">
                  <c:v>0.13</c:v>
                </c:pt>
                <c:pt idx="162">
                  <c:v>8.0000000000000182E-2</c:v>
                </c:pt>
                <c:pt idx="163">
                  <c:v>0.12000000000000012</c:v>
                </c:pt>
                <c:pt idx="164">
                  <c:v>7.9999999999999752E-2</c:v>
                </c:pt>
                <c:pt idx="165">
                  <c:v>1.0000000000000241E-2</c:v>
                </c:pt>
                <c:pt idx="166">
                  <c:v>0.13</c:v>
                </c:pt>
                <c:pt idx="167">
                  <c:v>0.14000000000000021</c:v>
                </c:pt>
                <c:pt idx="168">
                  <c:v>0.13000000000000034</c:v>
                </c:pt>
                <c:pt idx="169">
                  <c:v>9.9999999999998077E-3</c:v>
                </c:pt>
                <c:pt idx="170">
                  <c:v>9.0000000000000038E-2</c:v>
                </c:pt>
                <c:pt idx="171">
                  <c:v>3.9999999999999591E-2</c:v>
                </c:pt>
                <c:pt idx="172">
                  <c:v>0.11999999999999966</c:v>
                </c:pt>
                <c:pt idx="173">
                  <c:v>1.0000000000000241E-2</c:v>
                </c:pt>
                <c:pt idx="174">
                  <c:v>2.0000000000000046E-2</c:v>
                </c:pt>
                <c:pt idx="175">
                  <c:v>6.9999999999999923E-2</c:v>
                </c:pt>
                <c:pt idx="176">
                  <c:v>6.0000000000000116E-2</c:v>
                </c:pt>
                <c:pt idx="177">
                  <c:v>3.0000000000000263E-2</c:v>
                </c:pt>
                <c:pt idx="178">
                  <c:v>3.0000000000000263E-2</c:v>
                </c:pt>
                <c:pt idx="179">
                  <c:v>0.10999999999999989</c:v>
                </c:pt>
                <c:pt idx="180">
                  <c:v>2.0000000000000046E-2</c:v>
                </c:pt>
                <c:pt idx="181">
                  <c:v>2.9999999999999805E-2</c:v>
                </c:pt>
                <c:pt idx="182">
                  <c:v>2.0000000000000046E-2</c:v>
                </c:pt>
                <c:pt idx="183">
                  <c:v>2.9999999999999805E-2</c:v>
                </c:pt>
                <c:pt idx="184">
                  <c:v>4.9999999999999892E-2</c:v>
                </c:pt>
                <c:pt idx="185">
                  <c:v>5.0000000000000336E-2</c:v>
                </c:pt>
                <c:pt idx="186">
                  <c:v>9.9999999999998077E-3</c:v>
                </c:pt>
                <c:pt idx="187">
                  <c:v>0.10000000000000009</c:v>
                </c:pt>
                <c:pt idx="188">
                  <c:v>2.0000000000000046E-2</c:v>
                </c:pt>
                <c:pt idx="189">
                  <c:v>2.0000000000000046E-2</c:v>
                </c:pt>
                <c:pt idx="190">
                  <c:v>3.0000000000000263E-2</c:v>
                </c:pt>
                <c:pt idx="191">
                  <c:v>0.11999999999999966</c:v>
                </c:pt>
                <c:pt idx="192">
                  <c:v>5.0000000000000336E-2</c:v>
                </c:pt>
                <c:pt idx="193">
                  <c:v>7.0000000000000354E-2</c:v>
                </c:pt>
                <c:pt idx="194">
                  <c:v>0.14000000000000021</c:v>
                </c:pt>
                <c:pt idx="195">
                  <c:v>4.0000000000000091E-2</c:v>
                </c:pt>
                <c:pt idx="196">
                  <c:v>3.0000000000000263E-2</c:v>
                </c:pt>
                <c:pt idx="197">
                  <c:v>0</c:v>
                </c:pt>
                <c:pt idx="198">
                  <c:v>0.13999999999999993</c:v>
                </c:pt>
                <c:pt idx="199">
                  <c:v>2.9999999999999805E-2</c:v>
                </c:pt>
                <c:pt idx="200">
                  <c:v>6.0000000000000116E-2</c:v>
                </c:pt>
                <c:pt idx="201">
                  <c:v>6.0000000000000116E-2</c:v>
                </c:pt>
                <c:pt idx="202">
                  <c:v>0.13999999999999993</c:v>
                </c:pt>
                <c:pt idx="203">
                  <c:v>5.9999999999999706E-2</c:v>
                </c:pt>
                <c:pt idx="204">
                  <c:v>0.11999999999999966</c:v>
                </c:pt>
                <c:pt idx="205">
                  <c:v>8.0000000000000182E-2</c:v>
                </c:pt>
                <c:pt idx="206">
                  <c:v>2.0000000000000046E-2</c:v>
                </c:pt>
                <c:pt idx="207">
                  <c:v>0.19000000000000009</c:v>
                </c:pt>
                <c:pt idx="208">
                  <c:v>0.15000000000000011</c:v>
                </c:pt>
                <c:pt idx="209">
                  <c:v>9.0000000000000038E-2</c:v>
                </c:pt>
                <c:pt idx="210">
                  <c:v>1.0000000000000241E-2</c:v>
                </c:pt>
                <c:pt idx="211">
                  <c:v>0.12000000000000012</c:v>
                </c:pt>
                <c:pt idx="212">
                  <c:v>0.10999999999999989</c:v>
                </c:pt>
                <c:pt idx="213">
                  <c:v>2.0000000000000046E-2</c:v>
                </c:pt>
                <c:pt idx="214">
                  <c:v>0.17</c:v>
                </c:pt>
                <c:pt idx="215">
                  <c:v>6.9999999999999923E-2</c:v>
                </c:pt>
                <c:pt idx="216">
                  <c:v>9.0000000000000038E-2</c:v>
                </c:pt>
                <c:pt idx="217">
                  <c:v>0.14000000000000021</c:v>
                </c:pt>
                <c:pt idx="218">
                  <c:v>9.0000000000000385E-2</c:v>
                </c:pt>
                <c:pt idx="219">
                  <c:v>7.0000000000000354E-2</c:v>
                </c:pt>
                <c:pt idx="220">
                  <c:v>0.12000000000000012</c:v>
                </c:pt>
                <c:pt idx="221">
                  <c:v>0.14000000000000021</c:v>
                </c:pt>
                <c:pt idx="222">
                  <c:v>2.0000000000000483E-2</c:v>
                </c:pt>
                <c:pt idx="223">
                  <c:v>0.17</c:v>
                </c:pt>
                <c:pt idx="224">
                  <c:v>0</c:v>
                </c:pt>
                <c:pt idx="225">
                  <c:v>4.9999999999999892E-2</c:v>
                </c:pt>
                <c:pt idx="226">
                  <c:v>0.10000000000000053</c:v>
                </c:pt>
                <c:pt idx="227">
                  <c:v>9.9999999999998077E-3</c:v>
                </c:pt>
                <c:pt idx="228">
                  <c:v>0.20000000000000021</c:v>
                </c:pt>
                <c:pt idx="229">
                  <c:v>9.9999999999998077E-3</c:v>
                </c:pt>
                <c:pt idx="230">
                  <c:v>0.10999999999999943</c:v>
                </c:pt>
                <c:pt idx="231">
                  <c:v>0.10000000000000053</c:v>
                </c:pt>
                <c:pt idx="232">
                  <c:v>8.0000000000000182E-2</c:v>
                </c:pt>
                <c:pt idx="233">
                  <c:v>6.9999999999999465E-2</c:v>
                </c:pt>
                <c:pt idx="234">
                  <c:v>6.0000000000000525E-2</c:v>
                </c:pt>
                <c:pt idx="235">
                  <c:v>2.0000000000000483E-2</c:v>
                </c:pt>
                <c:pt idx="236">
                  <c:v>0.21000000000000013</c:v>
                </c:pt>
                <c:pt idx="237">
                  <c:v>0.10000000000000053</c:v>
                </c:pt>
                <c:pt idx="238">
                  <c:v>0.13999999999999993</c:v>
                </c:pt>
                <c:pt idx="239">
                  <c:v>9.9999999999998077E-3</c:v>
                </c:pt>
                <c:pt idx="240">
                  <c:v>8.0000000000000182E-2</c:v>
                </c:pt>
                <c:pt idx="241">
                  <c:v>0.26</c:v>
                </c:pt>
                <c:pt idx="242">
                  <c:v>0.13000000000000078</c:v>
                </c:pt>
                <c:pt idx="243">
                  <c:v>0</c:v>
                </c:pt>
                <c:pt idx="244">
                  <c:v>0</c:v>
                </c:pt>
                <c:pt idx="245">
                  <c:v>6.9999999999999465E-2</c:v>
                </c:pt>
                <c:pt idx="246">
                  <c:v>2.0000000000000483E-2</c:v>
                </c:pt>
                <c:pt idx="247">
                  <c:v>0.29000000000000031</c:v>
                </c:pt>
                <c:pt idx="248">
                  <c:v>0.44000000000000011</c:v>
                </c:pt>
                <c:pt idx="249">
                  <c:v>4.0000000000000091E-2</c:v>
                </c:pt>
                <c:pt idx="250">
                  <c:v>0.24000000000000021</c:v>
                </c:pt>
                <c:pt idx="251">
                  <c:v>8.0000000000000182E-2</c:v>
                </c:pt>
                <c:pt idx="252">
                  <c:v>1.9999999999999577E-2</c:v>
                </c:pt>
                <c:pt idx="253">
                  <c:v>0.38000000000000034</c:v>
                </c:pt>
                <c:pt idx="254">
                  <c:v>0.17</c:v>
                </c:pt>
                <c:pt idx="255">
                  <c:v>4.9999999999999892E-2</c:v>
                </c:pt>
                <c:pt idx="256">
                  <c:v>0.16000000000000025</c:v>
                </c:pt>
                <c:pt idx="257">
                  <c:v>0.23999999999999957</c:v>
                </c:pt>
                <c:pt idx="258">
                  <c:v>0.11000000000000038</c:v>
                </c:pt>
                <c:pt idx="259">
                  <c:v>3.0000000000000263E-2</c:v>
                </c:pt>
                <c:pt idx="260">
                  <c:v>0.2299999999999999</c:v>
                </c:pt>
                <c:pt idx="261">
                  <c:v>0.32000000000000062</c:v>
                </c:pt>
                <c:pt idx="262">
                  <c:v>0.36000000000000032</c:v>
                </c:pt>
                <c:pt idx="263">
                  <c:v>0.11999999999999919</c:v>
                </c:pt>
                <c:pt idx="264">
                  <c:v>1.9999999999999577E-2</c:v>
                </c:pt>
                <c:pt idx="265">
                  <c:v>0.20000000000000021</c:v>
                </c:pt>
                <c:pt idx="266">
                  <c:v>9.0000000000000038E-2</c:v>
                </c:pt>
                <c:pt idx="267">
                  <c:v>0.32999999999999996</c:v>
                </c:pt>
                <c:pt idx="268">
                  <c:v>0.18999999999999986</c:v>
                </c:pt>
                <c:pt idx="269">
                  <c:v>0.75000000000000078</c:v>
                </c:pt>
                <c:pt idx="270">
                  <c:v>0.18999999999999986</c:v>
                </c:pt>
                <c:pt idx="271">
                  <c:v>9.9999999999999853E-2</c:v>
                </c:pt>
                <c:pt idx="272">
                  <c:v>0.36000000000000004</c:v>
                </c:pt>
                <c:pt idx="273">
                  <c:v>0.16000000000000025</c:v>
                </c:pt>
                <c:pt idx="274">
                  <c:v>0.77</c:v>
                </c:pt>
                <c:pt idx="275">
                  <c:v>0.59999999999999964</c:v>
                </c:pt>
                <c:pt idx="276">
                  <c:v>0.33000000000000052</c:v>
                </c:pt>
                <c:pt idx="277">
                  <c:v>0.57000000000000062</c:v>
                </c:pt>
                <c:pt idx="278">
                  <c:v>0.32000000000000062</c:v>
                </c:pt>
                <c:pt idx="279">
                  <c:v>0.32000000000000062</c:v>
                </c:pt>
                <c:pt idx="280">
                  <c:v>0.60999999999999965</c:v>
                </c:pt>
                <c:pt idx="281">
                  <c:v>0.19000000000000136</c:v>
                </c:pt>
                <c:pt idx="282">
                  <c:v>0.25</c:v>
                </c:pt>
                <c:pt idx="283">
                  <c:v>5.0000000000000745E-2</c:v>
                </c:pt>
                <c:pt idx="284">
                  <c:v>5.0000000000000745E-2</c:v>
                </c:pt>
                <c:pt idx="285">
                  <c:v>0.4499999999999999</c:v>
                </c:pt>
                <c:pt idx="286">
                  <c:v>0.22000000000000075</c:v>
                </c:pt>
                <c:pt idx="287">
                  <c:v>0.28999999999999965</c:v>
                </c:pt>
                <c:pt idx="288">
                  <c:v>0.50999999999999979</c:v>
                </c:pt>
                <c:pt idx="289">
                  <c:v>0.23000000000000043</c:v>
                </c:pt>
                <c:pt idx="290">
                  <c:v>0.21000000000000091</c:v>
                </c:pt>
                <c:pt idx="291">
                  <c:v>9.9999999999998077E-3</c:v>
                </c:pt>
                <c:pt idx="292">
                  <c:v>5.9999999999998839E-2</c:v>
                </c:pt>
                <c:pt idx="293">
                  <c:v>0.64000000000000135</c:v>
                </c:pt>
                <c:pt idx="294">
                  <c:v>0.54000000000000092</c:v>
                </c:pt>
                <c:pt idx="295">
                  <c:v>0.79000000000000092</c:v>
                </c:pt>
                <c:pt idx="296">
                  <c:v>0.34000000000000036</c:v>
                </c:pt>
                <c:pt idx="297">
                  <c:v>0.42000000000000032</c:v>
                </c:pt>
                <c:pt idx="298">
                  <c:v>0.27999999999999986</c:v>
                </c:pt>
                <c:pt idx="299">
                  <c:v>0.23000000000000043</c:v>
                </c:pt>
                <c:pt idx="300">
                  <c:v>0.24000000000000021</c:v>
                </c:pt>
                <c:pt idx="301">
                  <c:v>7.0000000000000354E-2</c:v>
                </c:pt>
                <c:pt idx="302">
                  <c:v>2.9999999999999388E-2</c:v>
                </c:pt>
                <c:pt idx="303">
                  <c:v>0.2199999999999992</c:v>
                </c:pt>
                <c:pt idx="304">
                  <c:v>8.0000000000000182E-2</c:v>
                </c:pt>
                <c:pt idx="305">
                  <c:v>0.44000000000000011</c:v>
                </c:pt>
                <c:pt idx="306">
                  <c:v>0.66000000000000103</c:v>
                </c:pt>
                <c:pt idx="307">
                  <c:v>0.82000000000000062</c:v>
                </c:pt>
                <c:pt idx="308">
                  <c:v>0.29000000000000092</c:v>
                </c:pt>
                <c:pt idx="309">
                  <c:v>9.9999999999998077E-3</c:v>
                </c:pt>
                <c:pt idx="310">
                  <c:v>4.9999999999999031E-2</c:v>
                </c:pt>
                <c:pt idx="311">
                  <c:v>0.15000000000000041</c:v>
                </c:pt>
                <c:pt idx="312">
                  <c:v>0.31000000000000083</c:v>
                </c:pt>
                <c:pt idx="313">
                  <c:v>0.27</c:v>
                </c:pt>
                <c:pt idx="314">
                  <c:v>0.13</c:v>
                </c:pt>
                <c:pt idx="315">
                  <c:v>1.9999999999999577E-2</c:v>
                </c:pt>
                <c:pt idx="316">
                  <c:v>0.2800000000000003</c:v>
                </c:pt>
                <c:pt idx="317">
                  <c:v>0.18000000000000002</c:v>
                </c:pt>
                <c:pt idx="318">
                  <c:v>0.48000000000000048</c:v>
                </c:pt>
                <c:pt idx="319">
                  <c:v>0.2199999999999992</c:v>
                </c:pt>
                <c:pt idx="320">
                  <c:v>0.23000000000000043</c:v>
                </c:pt>
                <c:pt idx="321">
                  <c:v>0.13000000000000078</c:v>
                </c:pt>
                <c:pt idx="322">
                  <c:v>7.0000000000000354E-2</c:v>
                </c:pt>
                <c:pt idx="323">
                  <c:v>0</c:v>
                </c:pt>
                <c:pt idx="324">
                  <c:v>2.0000000000001385E-2</c:v>
                </c:pt>
                <c:pt idx="325">
                  <c:v>6.9999999999998633E-2</c:v>
                </c:pt>
                <c:pt idx="326">
                  <c:v>3.9999999999999175E-2</c:v>
                </c:pt>
                <c:pt idx="327">
                  <c:v>8.0000000000000182E-2</c:v>
                </c:pt>
                <c:pt idx="328">
                  <c:v>0.14000000000000071</c:v>
                </c:pt>
                <c:pt idx="329">
                  <c:v>2.9999999999999388E-2</c:v>
                </c:pt>
                <c:pt idx="330">
                  <c:v>0</c:v>
                </c:pt>
                <c:pt idx="331">
                  <c:v>1.9999999999999577E-2</c:v>
                </c:pt>
                <c:pt idx="332">
                  <c:v>5.0000000000000745E-2</c:v>
                </c:pt>
                <c:pt idx="333">
                  <c:v>9.0000000000000038E-2</c:v>
                </c:pt>
                <c:pt idx="334">
                  <c:v>0.11000000000000122</c:v>
                </c:pt>
                <c:pt idx="335">
                  <c:v>5.0000000000000745E-2</c:v>
                </c:pt>
                <c:pt idx="336">
                  <c:v>0.13000000000000078</c:v>
                </c:pt>
                <c:pt idx="337">
                  <c:v>0.13999999999999901</c:v>
                </c:pt>
                <c:pt idx="338">
                  <c:v>0.21000000000000091</c:v>
                </c:pt>
                <c:pt idx="339">
                  <c:v>9.0000000000000038E-2</c:v>
                </c:pt>
                <c:pt idx="340">
                  <c:v>0.17</c:v>
                </c:pt>
                <c:pt idx="341">
                  <c:v>9.9999999999999853E-2</c:v>
                </c:pt>
                <c:pt idx="342">
                  <c:v>3.0000000000000263E-2</c:v>
                </c:pt>
                <c:pt idx="343">
                  <c:v>0.12000000000000012</c:v>
                </c:pt>
                <c:pt idx="344">
                  <c:v>4.0000000000000091E-2</c:v>
                </c:pt>
                <c:pt idx="345">
                  <c:v>1.9999999999999577E-2</c:v>
                </c:pt>
                <c:pt idx="346">
                  <c:v>6.9999999999999465E-2</c:v>
                </c:pt>
                <c:pt idx="347">
                  <c:v>9.9999999999998077E-3</c:v>
                </c:pt>
                <c:pt idx="348">
                  <c:v>4.0000000000000091E-2</c:v>
                </c:pt>
                <c:pt idx="349">
                  <c:v>0</c:v>
                </c:pt>
                <c:pt idx="350">
                  <c:v>9.9999999999998077E-3</c:v>
                </c:pt>
                <c:pt idx="351">
                  <c:v>1.9999999999999577E-2</c:v>
                </c:pt>
                <c:pt idx="352">
                  <c:v>9.0000000000000038E-2</c:v>
                </c:pt>
                <c:pt idx="353">
                  <c:v>0.14000000000000071</c:v>
                </c:pt>
                <c:pt idx="354">
                  <c:v>0.14999999999999977</c:v>
                </c:pt>
                <c:pt idx="355">
                  <c:v>0.16000000000000025</c:v>
                </c:pt>
                <c:pt idx="356">
                  <c:v>0.10000000000000053</c:v>
                </c:pt>
                <c:pt idx="357">
                  <c:v>9.0000000000000038E-2</c:v>
                </c:pt>
                <c:pt idx="358">
                  <c:v>1.9999999999999577E-2</c:v>
                </c:pt>
                <c:pt idx="359">
                  <c:v>9.0000000000000038E-2</c:v>
                </c:pt>
                <c:pt idx="360">
                  <c:v>7.0000000000000354E-2</c:v>
                </c:pt>
                <c:pt idx="361">
                  <c:v>0.11000000000000038</c:v>
                </c:pt>
                <c:pt idx="362">
                  <c:v>0</c:v>
                </c:pt>
                <c:pt idx="363">
                  <c:v>2.9999999999999388E-2</c:v>
                </c:pt>
                <c:pt idx="364">
                  <c:v>3.0000000000000263E-2</c:v>
                </c:pt>
                <c:pt idx="365">
                  <c:v>0.11000000000000038</c:v>
                </c:pt>
                <c:pt idx="366">
                  <c:v>4.0000000000000091E-2</c:v>
                </c:pt>
                <c:pt idx="367">
                  <c:v>5.9999999999999706E-2</c:v>
                </c:pt>
                <c:pt idx="368">
                  <c:v>6.0000000000000525E-2</c:v>
                </c:pt>
                <c:pt idx="369">
                  <c:v>8.0000000000000182E-2</c:v>
                </c:pt>
                <c:pt idx="370">
                  <c:v>5.9999999999999706E-2</c:v>
                </c:pt>
                <c:pt idx="371">
                  <c:v>4.0000000000000091E-2</c:v>
                </c:pt>
                <c:pt idx="372">
                  <c:v>9.9999999999999853E-2</c:v>
                </c:pt>
                <c:pt idx="373">
                  <c:v>6.0000000000000525E-2</c:v>
                </c:pt>
                <c:pt idx="374">
                  <c:v>6.9999999999999465E-2</c:v>
                </c:pt>
                <c:pt idx="375">
                  <c:v>6.0000000000000525E-2</c:v>
                </c:pt>
                <c:pt idx="376">
                  <c:v>5.9999999999999706E-2</c:v>
                </c:pt>
                <c:pt idx="377">
                  <c:v>3.0000000000000263E-2</c:v>
                </c:pt>
                <c:pt idx="378">
                  <c:v>4.9999999999999892E-2</c:v>
                </c:pt>
                <c:pt idx="379">
                  <c:v>2.0000000000000483E-2</c:v>
                </c:pt>
                <c:pt idx="380">
                  <c:v>4.9999999999999892E-2</c:v>
                </c:pt>
                <c:pt idx="381">
                  <c:v>4.9999999999999892E-2</c:v>
                </c:pt>
                <c:pt idx="382">
                  <c:v>7.0000000000000354E-2</c:v>
                </c:pt>
                <c:pt idx="383">
                  <c:v>2.0000000000000483E-2</c:v>
                </c:pt>
                <c:pt idx="384">
                  <c:v>2.0000000000000483E-2</c:v>
                </c:pt>
                <c:pt idx="385">
                  <c:v>1.9999999999999577E-2</c:v>
                </c:pt>
                <c:pt idx="386">
                  <c:v>3.0000000000000263E-2</c:v>
                </c:pt>
                <c:pt idx="387">
                  <c:v>4.0000000000000091E-2</c:v>
                </c:pt>
                <c:pt idx="388">
                  <c:v>3.0000000000000263E-2</c:v>
                </c:pt>
                <c:pt idx="389">
                  <c:v>1.9999999999999577E-2</c:v>
                </c:pt>
                <c:pt idx="390">
                  <c:v>0</c:v>
                </c:pt>
                <c:pt idx="391">
                  <c:v>2.0000000000000483E-2</c:v>
                </c:pt>
                <c:pt idx="392">
                  <c:v>1.9999999999999577E-2</c:v>
                </c:pt>
                <c:pt idx="393">
                  <c:v>4.0000000000000091E-2</c:v>
                </c:pt>
                <c:pt idx="394">
                  <c:v>4.0000000000000091E-2</c:v>
                </c:pt>
                <c:pt idx="395">
                  <c:v>4.0000000000000091E-2</c:v>
                </c:pt>
                <c:pt idx="396">
                  <c:v>4.0000000000000091E-2</c:v>
                </c:pt>
                <c:pt idx="397">
                  <c:v>7.0000000000000354E-2</c:v>
                </c:pt>
                <c:pt idx="398">
                  <c:v>6.9999999999999465E-2</c:v>
                </c:pt>
                <c:pt idx="399">
                  <c:v>8.0000000000000182E-2</c:v>
                </c:pt>
                <c:pt idx="400">
                  <c:v>0.10000000000000053</c:v>
                </c:pt>
                <c:pt idx="401">
                  <c:v>5.9999999999999706E-2</c:v>
                </c:pt>
                <c:pt idx="402">
                  <c:v>9.9999999999998077E-3</c:v>
                </c:pt>
                <c:pt idx="403">
                  <c:v>9.0000000000000746E-2</c:v>
                </c:pt>
                <c:pt idx="404">
                  <c:v>2.9999999999999388E-2</c:v>
                </c:pt>
                <c:pt idx="405">
                  <c:v>5.0000000000000745E-2</c:v>
                </c:pt>
                <c:pt idx="406">
                  <c:v>1.0000000000000685E-2</c:v>
                </c:pt>
                <c:pt idx="407">
                  <c:v>9.9999999999998077E-3</c:v>
                </c:pt>
                <c:pt idx="408">
                  <c:v>3.0000000000000263E-2</c:v>
                </c:pt>
                <c:pt idx="409">
                  <c:v>4.0000000000000091E-2</c:v>
                </c:pt>
                <c:pt idx="410">
                  <c:v>2.9999999999999388E-2</c:v>
                </c:pt>
                <c:pt idx="411">
                  <c:v>5.9999999999999706E-2</c:v>
                </c:pt>
                <c:pt idx="412">
                  <c:v>4.9999999999999892E-2</c:v>
                </c:pt>
                <c:pt idx="413">
                  <c:v>4.0000000000000091E-2</c:v>
                </c:pt>
                <c:pt idx="414">
                  <c:v>3.0000000000000263E-2</c:v>
                </c:pt>
                <c:pt idx="415">
                  <c:v>0.14999999999999977</c:v>
                </c:pt>
                <c:pt idx="416">
                  <c:v>1.9999999999999577E-2</c:v>
                </c:pt>
                <c:pt idx="417">
                  <c:v>0.15000000000000041</c:v>
                </c:pt>
                <c:pt idx="418">
                  <c:v>5.9999999999999706E-2</c:v>
                </c:pt>
                <c:pt idx="419">
                  <c:v>4.0000000000000091E-2</c:v>
                </c:pt>
                <c:pt idx="420">
                  <c:v>0.33000000000000052</c:v>
                </c:pt>
                <c:pt idx="421">
                  <c:v>0.23000000000000043</c:v>
                </c:pt>
                <c:pt idx="422">
                  <c:v>1.9999999999999577E-2</c:v>
                </c:pt>
                <c:pt idx="423">
                  <c:v>0.12000000000000012</c:v>
                </c:pt>
                <c:pt idx="424">
                  <c:v>0.10999999999999943</c:v>
                </c:pt>
                <c:pt idx="425">
                  <c:v>0.11999999999999966</c:v>
                </c:pt>
                <c:pt idx="426">
                  <c:v>1.0000000000000241E-2</c:v>
                </c:pt>
                <c:pt idx="427">
                  <c:v>0</c:v>
                </c:pt>
                <c:pt idx="428">
                  <c:v>4.0000000000000091E-2</c:v>
                </c:pt>
                <c:pt idx="429">
                  <c:v>4.0000000000000091E-2</c:v>
                </c:pt>
                <c:pt idx="430">
                  <c:v>1.0000000000000241E-2</c:v>
                </c:pt>
                <c:pt idx="431">
                  <c:v>9.0000000000000038E-2</c:v>
                </c:pt>
                <c:pt idx="432">
                  <c:v>4.0000000000000091E-2</c:v>
                </c:pt>
                <c:pt idx="433">
                  <c:v>0.14000000000000021</c:v>
                </c:pt>
                <c:pt idx="434">
                  <c:v>1.0000000000000241E-2</c:v>
                </c:pt>
                <c:pt idx="435">
                  <c:v>9.0000000000000038E-2</c:v>
                </c:pt>
                <c:pt idx="436">
                  <c:v>6.0000000000000116E-2</c:v>
                </c:pt>
                <c:pt idx="437">
                  <c:v>8.0000000000000182E-2</c:v>
                </c:pt>
                <c:pt idx="438">
                  <c:v>2.0000000000000046E-2</c:v>
                </c:pt>
                <c:pt idx="439">
                  <c:v>9.0000000000000038E-2</c:v>
                </c:pt>
                <c:pt idx="440">
                  <c:v>9.9999999999998077E-3</c:v>
                </c:pt>
                <c:pt idx="441">
                  <c:v>7.0000000000000354E-2</c:v>
                </c:pt>
                <c:pt idx="442">
                  <c:v>8.0000000000000182E-2</c:v>
                </c:pt>
                <c:pt idx="443">
                  <c:v>8.0000000000000182E-2</c:v>
                </c:pt>
                <c:pt idx="444">
                  <c:v>6.0000000000000116E-2</c:v>
                </c:pt>
                <c:pt idx="445">
                  <c:v>4.0000000000000091E-2</c:v>
                </c:pt>
                <c:pt idx="446">
                  <c:v>2.0000000000000046E-2</c:v>
                </c:pt>
                <c:pt idx="447">
                  <c:v>4.9999999999999892E-2</c:v>
                </c:pt>
                <c:pt idx="448">
                  <c:v>9.0000000000000385E-2</c:v>
                </c:pt>
                <c:pt idx="449">
                  <c:v>4.9999999999999892E-2</c:v>
                </c:pt>
                <c:pt idx="450">
                  <c:v>0.10999999999999989</c:v>
                </c:pt>
                <c:pt idx="451">
                  <c:v>1.0000000000000241E-2</c:v>
                </c:pt>
                <c:pt idx="452">
                  <c:v>0</c:v>
                </c:pt>
                <c:pt idx="453">
                  <c:v>0.10000000000000009</c:v>
                </c:pt>
                <c:pt idx="454">
                  <c:v>2.0000000000000046E-2</c:v>
                </c:pt>
                <c:pt idx="455">
                  <c:v>0.16000000000000003</c:v>
                </c:pt>
                <c:pt idx="456">
                  <c:v>4.0000000000000091E-2</c:v>
                </c:pt>
                <c:pt idx="457">
                  <c:v>8.0000000000000182E-2</c:v>
                </c:pt>
                <c:pt idx="458">
                  <c:v>8.0000000000000182E-2</c:v>
                </c:pt>
                <c:pt idx="459">
                  <c:v>5.0000000000000336E-2</c:v>
                </c:pt>
                <c:pt idx="460">
                  <c:v>4.9999999999999892E-2</c:v>
                </c:pt>
                <c:pt idx="461">
                  <c:v>7.0000000000000354E-2</c:v>
                </c:pt>
                <c:pt idx="462">
                  <c:v>7.9999999999999752E-2</c:v>
                </c:pt>
                <c:pt idx="463">
                  <c:v>6.0000000000000116E-2</c:v>
                </c:pt>
                <c:pt idx="464">
                  <c:v>8.0000000000000182E-2</c:v>
                </c:pt>
                <c:pt idx="465">
                  <c:v>0</c:v>
                </c:pt>
                <c:pt idx="466">
                  <c:v>4.0000000000000091E-2</c:v>
                </c:pt>
                <c:pt idx="467">
                  <c:v>6.9999999999999923E-2</c:v>
                </c:pt>
                <c:pt idx="468">
                  <c:v>7.9999999999999752E-2</c:v>
                </c:pt>
                <c:pt idx="469">
                  <c:v>4.0000000000000091E-2</c:v>
                </c:pt>
                <c:pt idx="470">
                  <c:v>0.10999999999999989</c:v>
                </c:pt>
                <c:pt idx="471">
                  <c:v>2.9999999999999805E-2</c:v>
                </c:pt>
                <c:pt idx="472">
                  <c:v>1.0000000000000241E-2</c:v>
                </c:pt>
                <c:pt idx="473">
                  <c:v>4.0000000000000091E-2</c:v>
                </c:pt>
                <c:pt idx="474">
                  <c:v>9.0000000000000038E-2</c:v>
                </c:pt>
                <c:pt idx="475">
                  <c:v>4.9999999999999892E-2</c:v>
                </c:pt>
                <c:pt idx="476">
                  <c:v>6.0000000000000116E-2</c:v>
                </c:pt>
                <c:pt idx="477">
                  <c:v>4.0000000000000091E-2</c:v>
                </c:pt>
                <c:pt idx="478">
                  <c:v>5.0000000000000336E-2</c:v>
                </c:pt>
                <c:pt idx="479">
                  <c:v>6.0000000000000116E-2</c:v>
                </c:pt>
                <c:pt idx="480">
                  <c:v>5.9999999999999921E-2</c:v>
                </c:pt>
                <c:pt idx="481">
                  <c:v>7.9999999999999946E-2</c:v>
                </c:pt>
                <c:pt idx="482">
                  <c:v>9.9999999999998077E-3</c:v>
                </c:pt>
                <c:pt idx="483">
                  <c:v>0</c:v>
                </c:pt>
                <c:pt idx="484">
                  <c:v>4.9999999999999892E-2</c:v>
                </c:pt>
                <c:pt idx="485">
                  <c:v>1.0000000000000024E-2</c:v>
                </c:pt>
                <c:pt idx="486">
                  <c:v>1.0000000000000024E-2</c:v>
                </c:pt>
                <c:pt idx="487">
                  <c:v>0</c:v>
                </c:pt>
                <c:pt idx="488">
                  <c:v>0</c:v>
                </c:pt>
                <c:pt idx="489">
                  <c:v>5.9999999999999921E-2</c:v>
                </c:pt>
                <c:pt idx="490">
                  <c:v>3.0000000000000058E-2</c:v>
                </c:pt>
                <c:pt idx="491">
                  <c:v>6.0000000000000116E-2</c:v>
                </c:pt>
                <c:pt idx="492">
                  <c:v>6.0000000000000116E-2</c:v>
                </c:pt>
                <c:pt idx="493">
                  <c:v>0</c:v>
                </c:pt>
                <c:pt idx="494">
                  <c:v>2.9999999999999805E-2</c:v>
                </c:pt>
                <c:pt idx="495">
                  <c:v>2.0000000000000046E-2</c:v>
                </c:pt>
                <c:pt idx="496">
                  <c:v>8.0000000000000182E-2</c:v>
                </c:pt>
                <c:pt idx="497">
                  <c:v>6.9999999999999923E-2</c:v>
                </c:pt>
                <c:pt idx="498">
                  <c:v>0.10000000000000009</c:v>
                </c:pt>
                <c:pt idx="499">
                  <c:v>6.0000000000000116E-2</c:v>
                </c:pt>
                <c:pt idx="500">
                  <c:v>2.0000000000000046E-2</c:v>
                </c:pt>
                <c:pt idx="501">
                  <c:v>6.9999999999999923E-2</c:v>
                </c:pt>
                <c:pt idx="502">
                  <c:v>1.0000000000000241E-2</c:v>
                </c:pt>
                <c:pt idx="503">
                  <c:v>5.9999999999999706E-2</c:v>
                </c:pt>
                <c:pt idx="504">
                  <c:v>0</c:v>
                </c:pt>
                <c:pt idx="505">
                  <c:v>3.0000000000000263E-2</c:v>
                </c:pt>
                <c:pt idx="506">
                  <c:v>0.14000000000000021</c:v>
                </c:pt>
                <c:pt idx="507">
                  <c:v>5.0000000000000336E-2</c:v>
                </c:pt>
                <c:pt idx="508">
                  <c:v>3.0000000000000263E-2</c:v>
                </c:pt>
                <c:pt idx="509">
                  <c:v>0.13</c:v>
                </c:pt>
                <c:pt idx="510">
                  <c:v>5.0000000000000336E-2</c:v>
                </c:pt>
                <c:pt idx="511">
                  <c:v>0.14000000000000021</c:v>
                </c:pt>
                <c:pt idx="512">
                  <c:v>9.0000000000000038E-2</c:v>
                </c:pt>
                <c:pt idx="513">
                  <c:v>4.0000000000000091E-2</c:v>
                </c:pt>
                <c:pt idx="514">
                  <c:v>2.9999999999999805E-2</c:v>
                </c:pt>
                <c:pt idx="515">
                  <c:v>1.0000000000000241E-2</c:v>
                </c:pt>
                <c:pt idx="516">
                  <c:v>2.0000000000000046E-2</c:v>
                </c:pt>
                <c:pt idx="517">
                  <c:v>5.9999999999999706E-2</c:v>
                </c:pt>
                <c:pt idx="518">
                  <c:v>2.0000000000000046E-2</c:v>
                </c:pt>
                <c:pt idx="519">
                  <c:v>0</c:v>
                </c:pt>
                <c:pt idx="520">
                  <c:v>3.0000000000000263E-2</c:v>
                </c:pt>
                <c:pt idx="521">
                  <c:v>4.0000000000000091E-2</c:v>
                </c:pt>
                <c:pt idx="522">
                  <c:v>4.0000000000000091E-2</c:v>
                </c:pt>
                <c:pt idx="523">
                  <c:v>8.0000000000000182E-2</c:v>
                </c:pt>
                <c:pt idx="524">
                  <c:v>3.9999999999999813E-2</c:v>
                </c:pt>
                <c:pt idx="525">
                  <c:v>3.0000000000000058E-2</c:v>
                </c:pt>
                <c:pt idx="526">
                  <c:v>0.1</c:v>
                </c:pt>
                <c:pt idx="527">
                  <c:v>0</c:v>
                </c:pt>
                <c:pt idx="528">
                  <c:v>2.0000000000000046E-2</c:v>
                </c:pt>
                <c:pt idx="529">
                  <c:v>2.0000000000000046E-2</c:v>
                </c:pt>
                <c:pt idx="530">
                  <c:v>3.0000000000000058E-2</c:v>
                </c:pt>
                <c:pt idx="531">
                  <c:v>5.00000000000001E-2</c:v>
                </c:pt>
                <c:pt idx="532">
                  <c:v>6.0000000000000116E-2</c:v>
                </c:pt>
                <c:pt idx="533">
                  <c:v>0</c:v>
                </c:pt>
                <c:pt idx="534">
                  <c:v>3.0000000000000058E-2</c:v>
                </c:pt>
                <c:pt idx="535">
                  <c:v>2.0000000000000046E-2</c:v>
                </c:pt>
                <c:pt idx="536">
                  <c:v>2.0000000000000046E-2</c:v>
                </c:pt>
                <c:pt idx="537">
                  <c:v>1.0000000000000024E-2</c:v>
                </c:pt>
                <c:pt idx="538">
                  <c:v>2.9999999999999805E-2</c:v>
                </c:pt>
                <c:pt idx="539">
                  <c:v>3.0000000000000058E-2</c:v>
                </c:pt>
                <c:pt idx="540">
                  <c:v>3.0000000000000058E-2</c:v>
                </c:pt>
                <c:pt idx="541">
                  <c:v>7.0000000000000132E-2</c:v>
                </c:pt>
                <c:pt idx="542">
                  <c:v>5.00000000000001E-2</c:v>
                </c:pt>
                <c:pt idx="543">
                  <c:v>2.0000000000000046E-2</c:v>
                </c:pt>
                <c:pt idx="544">
                  <c:v>1.0000000000000024E-2</c:v>
                </c:pt>
                <c:pt idx="545">
                  <c:v>2.0000000000000046E-2</c:v>
                </c:pt>
                <c:pt idx="546">
                  <c:v>3.0000000000000058E-2</c:v>
                </c:pt>
                <c:pt idx="547">
                  <c:v>1.0000000000000024E-2</c:v>
                </c:pt>
                <c:pt idx="548">
                  <c:v>1.0000000000000024E-2</c:v>
                </c:pt>
                <c:pt idx="549">
                  <c:v>5.00000000000001E-2</c:v>
                </c:pt>
                <c:pt idx="550">
                  <c:v>4.0000000000000091E-2</c:v>
                </c:pt>
                <c:pt idx="551">
                  <c:v>4.0000000000000091E-2</c:v>
                </c:pt>
                <c:pt idx="552">
                  <c:v>0</c:v>
                </c:pt>
                <c:pt idx="553">
                  <c:v>2.0000000000000046E-2</c:v>
                </c:pt>
                <c:pt idx="554">
                  <c:v>2.0000000000000046E-2</c:v>
                </c:pt>
                <c:pt idx="555">
                  <c:v>3.0000000000000058E-2</c:v>
                </c:pt>
                <c:pt idx="556">
                  <c:v>9.0000000000000135E-2</c:v>
                </c:pt>
                <c:pt idx="557">
                  <c:v>5.00000000000001E-2</c:v>
                </c:pt>
                <c:pt idx="558">
                  <c:v>1.0000000000000024E-2</c:v>
                </c:pt>
                <c:pt idx="559">
                  <c:v>3.0000000000000058E-2</c:v>
                </c:pt>
                <c:pt idx="560">
                  <c:v>2.0000000000000046E-2</c:v>
                </c:pt>
                <c:pt idx="561">
                  <c:v>0</c:v>
                </c:pt>
                <c:pt idx="562">
                  <c:v>5.00000000000001E-2</c:v>
                </c:pt>
                <c:pt idx="563">
                  <c:v>4.0000000000000091E-2</c:v>
                </c:pt>
                <c:pt idx="564">
                  <c:v>0</c:v>
                </c:pt>
                <c:pt idx="565">
                  <c:v>2.0000000000000046E-2</c:v>
                </c:pt>
                <c:pt idx="566">
                  <c:v>1.0000000000000024E-2</c:v>
                </c:pt>
                <c:pt idx="567">
                  <c:v>2.9999999999999805E-2</c:v>
                </c:pt>
                <c:pt idx="568">
                  <c:v>0.12000000000000012</c:v>
                </c:pt>
                <c:pt idx="569">
                  <c:v>6.0000000000000116E-2</c:v>
                </c:pt>
                <c:pt idx="570">
                  <c:v>8.0000000000000182E-2</c:v>
                </c:pt>
                <c:pt idx="571">
                  <c:v>1.0000000000000024E-2</c:v>
                </c:pt>
                <c:pt idx="572">
                  <c:v>9.0000000000000135E-2</c:v>
                </c:pt>
                <c:pt idx="573">
                  <c:v>0.12000000000000012</c:v>
                </c:pt>
                <c:pt idx="574">
                  <c:v>9.0000000000000135E-2</c:v>
                </c:pt>
                <c:pt idx="575">
                  <c:v>1.0000000000000024E-2</c:v>
                </c:pt>
                <c:pt idx="576">
                  <c:v>2.0000000000000046E-2</c:v>
                </c:pt>
                <c:pt idx="577">
                  <c:v>0.10999999999999989</c:v>
                </c:pt>
                <c:pt idx="578">
                  <c:v>3.9999999999999813E-2</c:v>
                </c:pt>
                <c:pt idx="579">
                  <c:v>0.1</c:v>
                </c:pt>
                <c:pt idx="580">
                  <c:v>0</c:v>
                </c:pt>
                <c:pt idx="581">
                  <c:v>2.0000000000000046E-2</c:v>
                </c:pt>
                <c:pt idx="582">
                  <c:v>9.0000000000000135E-2</c:v>
                </c:pt>
                <c:pt idx="583">
                  <c:v>2.0000000000000046E-2</c:v>
                </c:pt>
                <c:pt idx="584">
                  <c:v>0</c:v>
                </c:pt>
                <c:pt idx="585">
                  <c:v>2.0000000000000046E-2</c:v>
                </c:pt>
                <c:pt idx="586">
                  <c:v>9.0000000000000066E-2</c:v>
                </c:pt>
                <c:pt idx="587">
                  <c:v>7.0000000000000034E-2</c:v>
                </c:pt>
                <c:pt idx="588">
                  <c:v>0</c:v>
                </c:pt>
                <c:pt idx="589">
                  <c:v>1.0000000000000024E-2</c:v>
                </c:pt>
                <c:pt idx="590">
                  <c:v>3.0000000000000058E-2</c:v>
                </c:pt>
                <c:pt idx="591">
                  <c:v>0.10000000000000009</c:v>
                </c:pt>
                <c:pt idx="592">
                  <c:v>1.0000000000000024E-2</c:v>
                </c:pt>
                <c:pt idx="593">
                  <c:v>2.0000000000000046E-2</c:v>
                </c:pt>
                <c:pt idx="594">
                  <c:v>1.0000000000000024E-2</c:v>
                </c:pt>
                <c:pt idx="595">
                  <c:v>3.0000000000000058E-2</c:v>
                </c:pt>
                <c:pt idx="596">
                  <c:v>2.0000000000000046E-2</c:v>
                </c:pt>
                <c:pt idx="597">
                  <c:v>1.9999999999999799E-2</c:v>
                </c:pt>
                <c:pt idx="598">
                  <c:v>1.0000000000000024E-2</c:v>
                </c:pt>
                <c:pt idx="599">
                  <c:v>1.0000000000000024E-2</c:v>
                </c:pt>
                <c:pt idx="600">
                  <c:v>2.9999999999999805E-2</c:v>
                </c:pt>
                <c:pt idx="601">
                  <c:v>2.9999999999999805E-2</c:v>
                </c:pt>
                <c:pt idx="602">
                  <c:v>8.0000000000000182E-2</c:v>
                </c:pt>
                <c:pt idx="603">
                  <c:v>4.0000000000000091E-2</c:v>
                </c:pt>
                <c:pt idx="604">
                  <c:v>0</c:v>
                </c:pt>
                <c:pt idx="605">
                  <c:v>8.0000000000000182E-2</c:v>
                </c:pt>
                <c:pt idx="606">
                  <c:v>1.0000000000000024E-2</c:v>
                </c:pt>
                <c:pt idx="607">
                  <c:v>4.0000000000000091E-2</c:v>
                </c:pt>
                <c:pt idx="608">
                  <c:v>5.00000000000001E-2</c:v>
                </c:pt>
                <c:pt idx="609">
                  <c:v>8.0000000000000182E-2</c:v>
                </c:pt>
                <c:pt idx="610">
                  <c:v>2.0000000000000046E-2</c:v>
                </c:pt>
                <c:pt idx="611">
                  <c:v>2.0000000000000046E-2</c:v>
                </c:pt>
                <c:pt idx="612">
                  <c:v>9.9999999999998077E-3</c:v>
                </c:pt>
                <c:pt idx="613">
                  <c:v>4.0000000000000091E-2</c:v>
                </c:pt>
                <c:pt idx="614">
                  <c:v>1.0000000000000024E-2</c:v>
                </c:pt>
                <c:pt idx="615">
                  <c:v>3.0000000000000058E-2</c:v>
                </c:pt>
                <c:pt idx="616">
                  <c:v>5.00000000000001E-2</c:v>
                </c:pt>
                <c:pt idx="617">
                  <c:v>1.0000000000000024E-2</c:v>
                </c:pt>
                <c:pt idx="618">
                  <c:v>2.0000000000000046E-2</c:v>
                </c:pt>
                <c:pt idx="619">
                  <c:v>1.0000000000000024E-2</c:v>
                </c:pt>
                <c:pt idx="620">
                  <c:v>4.0000000000000091E-2</c:v>
                </c:pt>
                <c:pt idx="621">
                  <c:v>0.11999999999999993</c:v>
                </c:pt>
                <c:pt idx="622">
                  <c:v>0.10999999999999989</c:v>
                </c:pt>
                <c:pt idx="623">
                  <c:v>2.0000000000000046E-2</c:v>
                </c:pt>
                <c:pt idx="624">
                  <c:v>1.0000000000000024E-2</c:v>
                </c:pt>
                <c:pt idx="625">
                  <c:v>5.00000000000001E-2</c:v>
                </c:pt>
                <c:pt idx="626">
                  <c:v>3.0000000000000058E-2</c:v>
                </c:pt>
                <c:pt idx="627">
                  <c:v>4.9999999999999892E-2</c:v>
                </c:pt>
                <c:pt idx="628">
                  <c:v>5.00000000000001E-2</c:v>
                </c:pt>
                <c:pt idx="629">
                  <c:v>1.0000000000000024E-2</c:v>
                </c:pt>
                <c:pt idx="630">
                  <c:v>1.0000000000000024E-2</c:v>
                </c:pt>
                <c:pt idx="631">
                  <c:v>3.0000000000000058E-2</c:v>
                </c:pt>
                <c:pt idx="632">
                  <c:v>1.0000000000000024E-2</c:v>
                </c:pt>
                <c:pt idx="633">
                  <c:v>6.0000000000000116E-2</c:v>
                </c:pt>
                <c:pt idx="634">
                  <c:v>1.0000000000000024E-2</c:v>
                </c:pt>
                <c:pt idx="635">
                  <c:v>7.9999999999999946E-2</c:v>
                </c:pt>
                <c:pt idx="636">
                  <c:v>1.9999999999999799E-2</c:v>
                </c:pt>
                <c:pt idx="637">
                  <c:v>4.0000000000000091E-2</c:v>
                </c:pt>
                <c:pt idx="638">
                  <c:v>6.0000000000000116E-2</c:v>
                </c:pt>
                <c:pt idx="639">
                  <c:v>2.0000000000000046E-2</c:v>
                </c:pt>
                <c:pt idx="640">
                  <c:v>7.0000000000000132E-2</c:v>
                </c:pt>
                <c:pt idx="641">
                  <c:v>4.9999999999999892E-2</c:v>
                </c:pt>
                <c:pt idx="642">
                  <c:v>2.9999999999999805E-2</c:v>
                </c:pt>
                <c:pt idx="643">
                  <c:v>0.12000000000000012</c:v>
                </c:pt>
                <c:pt idx="644">
                  <c:v>7.0000000000000132E-2</c:v>
                </c:pt>
                <c:pt idx="645">
                  <c:v>4.0000000000000091E-2</c:v>
                </c:pt>
                <c:pt idx="646">
                  <c:v>4.9999999999999892E-2</c:v>
                </c:pt>
                <c:pt idx="647">
                  <c:v>0.1</c:v>
                </c:pt>
                <c:pt idx="648">
                  <c:v>8.0000000000000182E-2</c:v>
                </c:pt>
                <c:pt idx="649">
                  <c:v>2.9999999999999805E-2</c:v>
                </c:pt>
                <c:pt idx="650">
                  <c:v>0</c:v>
                </c:pt>
                <c:pt idx="651">
                  <c:v>0</c:v>
                </c:pt>
                <c:pt idx="652">
                  <c:v>3.0000000000000058E-2</c:v>
                </c:pt>
                <c:pt idx="653">
                  <c:v>0.11000000000000014</c:v>
                </c:pt>
                <c:pt idx="654">
                  <c:v>9.0000000000000135E-2</c:v>
                </c:pt>
                <c:pt idx="655">
                  <c:v>6.0000000000000116E-2</c:v>
                </c:pt>
                <c:pt idx="656">
                  <c:v>3.0000000000000058E-2</c:v>
                </c:pt>
                <c:pt idx="657">
                  <c:v>7.0000000000000132E-2</c:v>
                </c:pt>
                <c:pt idx="658">
                  <c:v>4.0000000000000091E-2</c:v>
                </c:pt>
                <c:pt idx="659">
                  <c:v>3.0000000000000058E-2</c:v>
                </c:pt>
                <c:pt idx="660">
                  <c:v>5.9999999999999921E-2</c:v>
                </c:pt>
                <c:pt idx="661">
                  <c:v>0</c:v>
                </c:pt>
                <c:pt idx="662">
                  <c:v>4.0000000000000091E-2</c:v>
                </c:pt>
                <c:pt idx="663">
                  <c:v>2.0000000000000046E-2</c:v>
                </c:pt>
                <c:pt idx="664">
                  <c:v>0</c:v>
                </c:pt>
                <c:pt idx="665">
                  <c:v>8.0000000000000182E-2</c:v>
                </c:pt>
                <c:pt idx="666">
                  <c:v>7.0000000000000132E-2</c:v>
                </c:pt>
                <c:pt idx="667">
                  <c:v>7.0000000000000132E-2</c:v>
                </c:pt>
                <c:pt idx="668">
                  <c:v>0.11000000000000014</c:v>
                </c:pt>
                <c:pt idx="669">
                  <c:v>9.0000000000000135E-2</c:v>
                </c:pt>
                <c:pt idx="670">
                  <c:v>0</c:v>
                </c:pt>
              </c:numCache>
            </c:numRef>
          </c:val>
        </c:ser>
        <c:ser>
          <c:idx val="0"/>
          <c:order val="2"/>
          <c:tx>
            <c:strRef>
              <c:f>Sheet4!$P$3</c:f>
              <c:strCache>
                <c:ptCount val="1"/>
                <c:pt idx="0">
                  <c:v>Wallisville</c:v>
                </c:pt>
              </c:strCache>
            </c:strRef>
          </c:tx>
          <c:cat>
            <c:numRef>
              <c:f>Sheet4!$A$5:$E$675</c:f>
              <c:numCache>
                <c:formatCode>m/d;@</c:formatCode>
                <c:ptCount val="1342"/>
                <c:pt idx="0">
                  <c:v>39701</c:v>
                </c:pt>
                <c:pt idx="1">
                  <c:v>39701</c:v>
                </c:pt>
                <c:pt idx="2">
                  <c:v>39701</c:v>
                </c:pt>
                <c:pt idx="3">
                  <c:v>39701</c:v>
                </c:pt>
                <c:pt idx="4">
                  <c:v>39701</c:v>
                </c:pt>
                <c:pt idx="5">
                  <c:v>39701</c:v>
                </c:pt>
                <c:pt idx="6">
                  <c:v>39701</c:v>
                </c:pt>
                <c:pt idx="7">
                  <c:v>39701</c:v>
                </c:pt>
                <c:pt idx="8">
                  <c:v>39701</c:v>
                </c:pt>
                <c:pt idx="9">
                  <c:v>39701</c:v>
                </c:pt>
                <c:pt idx="10">
                  <c:v>39701</c:v>
                </c:pt>
                <c:pt idx="11">
                  <c:v>39701</c:v>
                </c:pt>
                <c:pt idx="12">
                  <c:v>39701</c:v>
                </c:pt>
                <c:pt idx="13">
                  <c:v>39701</c:v>
                </c:pt>
                <c:pt idx="14">
                  <c:v>39701</c:v>
                </c:pt>
                <c:pt idx="15">
                  <c:v>39701</c:v>
                </c:pt>
                <c:pt idx="16">
                  <c:v>39701</c:v>
                </c:pt>
                <c:pt idx="17">
                  <c:v>39701</c:v>
                </c:pt>
                <c:pt idx="18">
                  <c:v>39701</c:v>
                </c:pt>
                <c:pt idx="19">
                  <c:v>39701</c:v>
                </c:pt>
                <c:pt idx="20">
                  <c:v>39701</c:v>
                </c:pt>
                <c:pt idx="21">
                  <c:v>39701</c:v>
                </c:pt>
                <c:pt idx="22">
                  <c:v>39701</c:v>
                </c:pt>
                <c:pt idx="23">
                  <c:v>39701</c:v>
                </c:pt>
                <c:pt idx="24">
                  <c:v>39701</c:v>
                </c:pt>
                <c:pt idx="25">
                  <c:v>39701</c:v>
                </c:pt>
                <c:pt idx="26">
                  <c:v>39701</c:v>
                </c:pt>
                <c:pt idx="27">
                  <c:v>39701</c:v>
                </c:pt>
                <c:pt idx="28">
                  <c:v>39701</c:v>
                </c:pt>
                <c:pt idx="29">
                  <c:v>39701</c:v>
                </c:pt>
                <c:pt idx="30">
                  <c:v>39701</c:v>
                </c:pt>
                <c:pt idx="31">
                  <c:v>39701</c:v>
                </c:pt>
                <c:pt idx="32">
                  <c:v>39701</c:v>
                </c:pt>
                <c:pt idx="33">
                  <c:v>39701</c:v>
                </c:pt>
                <c:pt idx="34">
                  <c:v>39701</c:v>
                </c:pt>
                <c:pt idx="35">
                  <c:v>39701</c:v>
                </c:pt>
                <c:pt idx="36">
                  <c:v>39701</c:v>
                </c:pt>
                <c:pt idx="37">
                  <c:v>39701</c:v>
                </c:pt>
                <c:pt idx="38">
                  <c:v>39701</c:v>
                </c:pt>
                <c:pt idx="39">
                  <c:v>39701</c:v>
                </c:pt>
                <c:pt idx="40">
                  <c:v>39701</c:v>
                </c:pt>
                <c:pt idx="41">
                  <c:v>39701</c:v>
                </c:pt>
                <c:pt idx="42">
                  <c:v>39701</c:v>
                </c:pt>
                <c:pt idx="43">
                  <c:v>39701</c:v>
                </c:pt>
                <c:pt idx="44">
                  <c:v>39701</c:v>
                </c:pt>
                <c:pt idx="45">
                  <c:v>39701</c:v>
                </c:pt>
                <c:pt idx="46">
                  <c:v>39701</c:v>
                </c:pt>
                <c:pt idx="47">
                  <c:v>39701</c:v>
                </c:pt>
                <c:pt idx="48">
                  <c:v>39701</c:v>
                </c:pt>
                <c:pt idx="49">
                  <c:v>39701</c:v>
                </c:pt>
                <c:pt idx="50">
                  <c:v>39701</c:v>
                </c:pt>
                <c:pt idx="51">
                  <c:v>39701</c:v>
                </c:pt>
                <c:pt idx="52">
                  <c:v>39701</c:v>
                </c:pt>
                <c:pt idx="53">
                  <c:v>39701</c:v>
                </c:pt>
                <c:pt idx="54">
                  <c:v>39701</c:v>
                </c:pt>
                <c:pt idx="55">
                  <c:v>39701</c:v>
                </c:pt>
                <c:pt idx="56">
                  <c:v>39701</c:v>
                </c:pt>
                <c:pt idx="57">
                  <c:v>39701</c:v>
                </c:pt>
                <c:pt idx="58">
                  <c:v>39701</c:v>
                </c:pt>
                <c:pt idx="59">
                  <c:v>39701</c:v>
                </c:pt>
                <c:pt idx="60">
                  <c:v>39701</c:v>
                </c:pt>
                <c:pt idx="61">
                  <c:v>39701</c:v>
                </c:pt>
                <c:pt idx="62">
                  <c:v>39701</c:v>
                </c:pt>
                <c:pt idx="63">
                  <c:v>39701</c:v>
                </c:pt>
                <c:pt idx="64">
                  <c:v>39701</c:v>
                </c:pt>
                <c:pt idx="65">
                  <c:v>39701</c:v>
                </c:pt>
                <c:pt idx="66">
                  <c:v>39701</c:v>
                </c:pt>
                <c:pt idx="67">
                  <c:v>39701</c:v>
                </c:pt>
                <c:pt idx="68">
                  <c:v>39701</c:v>
                </c:pt>
                <c:pt idx="69">
                  <c:v>39701</c:v>
                </c:pt>
                <c:pt idx="70">
                  <c:v>39701</c:v>
                </c:pt>
                <c:pt idx="71">
                  <c:v>39701</c:v>
                </c:pt>
                <c:pt idx="72">
                  <c:v>39701</c:v>
                </c:pt>
                <c:pt idx="73">
                  <c:v>39701</c:v>
                </c:pt>
                <c:pt idx="74">
                  <c:v>39701</c:v>
                </c:pt>
                <c:pt idx="75">
                  <c:v>39701</c:v>
                </c:pt>
                <c:pt idx="76">
                  <c:v>39701</c:v>
                </c:pt>
                <c:pt idx="77">
                  <c:v>39701</c:v>
                </c:pt>
                <c:pt idx="78">
                  <c:v>39701</c:v>
                </c:pt>
                <c:pt idx="79">
                  <c:v>39701</c:v>
                </c:pt>
                <c:pt idx="80">
                  <c:v>39701</c:v>
                </c:pt>
                <c:pt idx="81">
                  <c:v>39701</c:v>
                </c:pt>
                <c:pt idx="82">
                  <c:v>39701</c:v>
                </c:pt>
                <c:pt idx="83">
                  <c:v>39701</c:v>
                </c:pt>
                <c:pt idx="84">
                  <c:v>39701</c:v>
                </c:pt>
                <c:pt idx="85">
                  <c:v>39701</c:v>
                </c:pt>
                <c:pt idx="86">
                  <c:v>39701</c:v>
                </c:pt>
                <c:pt idx="87">
                  <c:v>39701</c:v>
                </c:pt>
                <c:pt idx="88">
                  <c:v>39701</c:v>
                </c:pt>
                <c:pt idx="89">
                  <c:v>39701</c:v>
                </c:pt>
                <c:pt idx="90">
                  <c:v>39701</c:v>
                </c:pt>
                <c:pt idx="91">
                  <c:v>39701</c:v>
                </c:pt>
                <c:pt idx="92">
                  <c:v>39701</c:v>
                </c:pt>
                <c:pt idx="93">
                  <c:v>39701</c:v>
                </c:pt>
                <c:pt idx="94">
                  <c:v>39701</c:v>
                </c:pt>
                <c:pt idx="95">
                  <c:v>39702</c:v>
                </c:pt>
                <c:pt idx="96">
                  <c:v>39702</c:v>
                </c:pt>
                <c:pt idx="97">
                  <c:v>39702</c:v>
                </c:pt>
                <c:pt idx="98">
                  <c:v>39702</c:v>
                </c:pt>
                <c:pt idx="99">
                  <c:v>39702</c:v>
                </c:pt>
                <c:pt idx="100">
                  <c:v>39702</c:v>
                </c:pt>
                <c:pt idx="101">
                  <c:v>39702</c:v>
                </c:pt>
                <c:pt idx="102">
                  <c:v>39702</c:v>
                </c:pt>
                <c:pt idx="103">
                  <c:v>39702</c:v>
                </c:pt>
                <c:pt idx="104">
                  <c:v>39702</c:v>
                </c:pt>
                <c:pt idx="105">
                  <c:v>39702</c:v>
                </c:pt>
                <c:pt idx="106">
                  <c:v>39702</c:v>
                </c:pt>
                <c:pt idx="107">
                  <c:v>39702</c:v>
                </c:pt>
                <c:pt idx="108">
                  <c:v>39702</c:v>
                </c:pt>
                <c:pt idx="109">
                  <c:v>39702</c:v>
                </c:pt>
                <c:pt idx="110">
                  <c:v>39702</c:v>
                </c:pt>
                <c:pt idx="111">
                  <c:v>39702</c:v>
                </c:pt>
                <c:pt idx="112">
                  <c:v>39702</c:v>
                </c:pt>
                <c:pt idx="113">
                  <c:v>39702</c:v>
                </c:pt>
                <c:pt idx="114">
                  <c:v>39702</c:v>
                </c:pt>
                <c:pt idx="115">
                  <c:v>39702</c:v>
                </c:pt>
                <c:pt idx="116">
                  <c:v>39702</c:v>
                </c:pt>
                <c:pt idx="117">
                  <c:v>39702</c:v>
                </c:pt>
                <c:pt idx="118">
                  <c:v>39702</c:v>
                </c:pt>
                <c:pt idx="119">
                  <c:v>39702</c:v>
                </c:pt>
                <c:pt idx="120">
                  <c:v>39702</c:v>
                </c:pt>
                <c:pt idx="121">
                  <c:v>39702</c:v>
                </c:pt>
                <c:pt idx="122">
                  <c:v>39702</c:v>
                </c:pt>
                <c:pt idx="123">
                  <c:v>39702</c:v>
                </c:pt>
                <c:pt idx="124">
                  <c:v>39702</c:v>
                </c:pt>
                <c:pt idx="125">
                  <c:v>39702</c:v>
                </c:pt>
                <c:pt idx="126">
                  <c:v>39702</c:v>
                </c:pt>
                <c:pt idx="127">
                  <c:v>39702</c:v>
                </c:pt>
                <c:pt idx="128">
                  <c:v>39702</c:v>
                </c:pt>
                <c:pt idx="129">
                  <c:v>39702</c:v>
                </c:pt>
                <c:pt idx="130">
                  <c:v>39702</c:v>
                </c:pt>
                <c:pt idx="131">
                  <c:v>39702</c:v>
                </c:pt>
                <c:pt idx="132">
                  <c:v>39702</c:v>
                </c:pt>
                <c:pt idx="133">
                  <c:v>39702</c:v>
                </c:pt>
                <c:pt idx="134">
                  <c:v>39702</c:v>
                </c:pt>
                <c:pt idx="135">
                  <c:v>39702</c:v>
                </c:pt>
                <c:pt idx="136">
                  <c:v>39702</c:v>
                </c:pt>
                <c:pt idx="137">
                  <c:v>39702</c:v>
                </c:pt>
                <c:pt idx="138">
                  <c:v>39702</c:v>
                </c:pt>
                <c:pt idx="139">
                  <c:v>39702</c:v>
                </c:pt>
                <c:pt idx="140">
                  <c:v>39702</c:v>
                </c:pt>
                <c:pt idx="141">
                  <c:v>39702</c:v>
                </c:pt>
                <c:pt idx="142">
                  <c:v>39702</c:v>
                </c:pt>
                <c:pt idx="143">
                  <c:v>39702</c:v>
                </c:pt>
                <c:pt idx="144">
                  <c:v>39702</c:v>
                </c:pt>
                <c:pt idx="145">
                  <c:v>39702</c:v>
                </c:pt>
                <c:pt idx="146">
                  <c:v>39702</c:v>
                </c:pt>
                <c:pt idx="147">
                  <c:v>39702</c:v>
                </c:pt>
                <c:pt idx="148">
                  <c:v>39702</c:v>
                </c:pt>
                <c:pt idx="149">
                  <c:v>39702</c:v>
                </c:pt>
                <c:pt idx="150">
                  <c:v>39702</c:v>
                </c:pt>
                <c:pt idx="151">
                  <c:v>39702</c:v>
                </c:pt>
                <c:pt idx="152">
                  <c:v>39702</c:v>
                </c:pt>
                <c:pt idx="153">
                  <c:v>39702</c:v>
                </c:pt>
                <c:pt idx="154">
                  <c:v>39702</c:v>
                </c:pt>
                <c:pt idx="155">
                  <c:v>39702</c:v>
                </c:pt>
                <c:pt idx="156">
                  <c:v>39702</c:v>
                </c:pt>
                <c:pt idx="157">
                  <c:v>39702</c:v>
                </c:pt>
                <c:pt idx="158">
                  <c:v>39702</c:v>
                </c:pt>
                <c:pt idx="159">
                  <c:v>39702</c:v>
                </c:pt>
                <c:pt idx="160">
                  <c:v>39702</c:v>
                </c:pt>
                <c:pt idx="161">
                  <c:v>39702</c:v>
                </c:pt>
                <c:pt idx="162">
                  <c:v>39702</c:v>
                </c:pt>
                <c:pt idx="163">
                  <c:v>39702</c:v>
                </c:pt>
                <c:pt idx="164">
                  <c:v>39702</c:v>
                </c:pt>
                <c:pt idx="165">
                  <c:v>39702</c:v>
                </c:pt>
                <c:pt idx="166">
                  <c:v>39702</c:v>
                </c:pt>
                <c:pt idx="167">
                  <c:v>39702</c:v>
                </c:pt>
                <c:pt idx="168">
                  <c:v>39702</c:v>
                </c:pt>
                <c:pt idx="169">
                  <c:v>39702</c:v>
                </c:pt>
                <c:pt idx="170">
                  <c:v>39702</c:v>
                </c:pt>
                <c:pt idx="171">
                  <c:v>39702</c:v>
                </c:pt>
                <c:pt idx="172">
                  <c:v>39702</c:v>
                </c:pt>
                <c:pt idx="173">
                  <c:v>39702</c:v>
                </c:pt>
                <c:pt idx="174">
                  <c:v>39702</c:v>
                </c:pt>
                <c:pt idx="175">
                  <c:v>39702</c:v>
                </c:pt>
                <c:pt idx="176">
                  <c:v>39702</c:v>
                </c:pt>
                <c:pt idx="177">
                  <c:v>39702</c:v>
                </c:pt>
                <c:pt idx="178">
                  <c:v>39702</c:v>
                </c:pt>
                <c:pt idx="179">
                  <c:v>39702</c:v>
                </c:pt>
                <c:pt idx="180">
                  <c:v>39702</c:v>
                </c:pt>
                <c:pt idx="181">
                  <c:v>39702</c:v>
                </c:pt>
                <c:pt idx="182">
                  <c:v>39702</c:v>
                </c:pt>
                <c:pt idx="183">
                  <c:v>39702</c:v>
                </c:pt>
                <c:pt idx="184">
                  <c:v>39702</c:v>
                </c:pt>
                <c:pt idx="185">
                  <c:v>39702</c:v>
                </c:pt>
                <c:pt idx="186">
                  <c:v>39702</c:v>
                </c:pt>
                <c:pt idx="187">
                  <c:v>39702</c:v>
                </c:pt>
                <c:pt idx="188">
                  <c:v>39702</c:v>
                </c:pt>
                <c:pt idx="189">
                  <c:v>39702</c:v>
                </c:pt>
                <c:pt idx="190">
                  <c:v>39702</c:v>
                </c:pt>
                <c:pt idx="191">
                  <c:v>39703</c:v>
                </c:pt>
                <c:pt idx="192">
                  <c:v>39703</c:v>
                </c:pt>
                <c:pt idx="193">
                  <c:v>39703</c:v>
                </c:pt>
                <c:pt idx="194">
                  <c:v>39703</c:v>
                </c:pt>
                <c:pt idx="195">
                  <c:v>39703</c:v>
                </c:pt>
                <c:pt idx="196">
                  <c:v>39703</c:v>
                </c:pt>
                <c:pt idx="197">
                  <c:v>39703</c:v>
                </c:pt>
                <c:pt idx="198">
                  <c:v>39703</c:v>
                </c:pt>
                <c:pt idx="199">
                  <c:v>39703</c:v>
                </c:pt>
                <c:pt idx="200">
                  <c:v>39703</c:v>
                </c:pt>
                <c:pt idx="201">
                  <c:v>39703</c:v>
                </c:pt>
                <c:pt idx="202">
                  <c:v>39703</c:v>
                </c:pt>
                <c:pt idx="203">
                  <c:v>39703</c:v>
                </c:pt>
                <c:pt idx="204">
                  <c:v>39703</c:v>
                </c:pt>
                <c:pt idx="205">
                  <c:v>39703</c:v>
                </c:pt>
                <c:pt idx="206">
                  <c:v>39703</c:v>
                </c:pt>
                <c:pt idx="207">
                  <c:v>39703</c:v>
                </c:pt>
                <c:pt idx="208">
                  <c:v>39703</c:v>
                </c:pt>
                <c:pt idx="209">
                  <c:v>39703</c:v>
                </c:pt>
                <c:pt idx="210">
                  <c:v>39703</c:v>
                </c:pt>
                <c:pt idx="211">
                  <c:v>39703</c:v>
                </c:pt>
                <c:pt idx="212">
                  <c:v>39703</c:v>
                </c:pt>
                <c:pt idx="213">
                  <c:v>39703</c:v>
                </c:pt>
                <c:pt idx="214">
                  <c:v>39703</c:v>
                </c:pt>
                <c:pt idx="215">
                  <c:v>39703</c:v>
                </c:pt>
                <c:pt idx="216">
                  <c:v>39703</c:v>
                </c:pt>
                <c:pt idx="217">
                  <c:v>39703</c:v>
                </c:pt>
                <c:pt idx="218">
                  <c:v>39703</c:v>
                </c:pt>
                <c:pt idx="219">
                  <c:v>39703</c:v>
                </c:pt>
                <c:pt idx="220">
                  <c:v>39703</c:v>
                </c:pt>
                <c:pt idx="221">
                  <c:v>39703</c:v>
                </c:pt>
                <c:pt idx="222">
                  <c:v>39703</c:v>
                </c:pt>
                <c:pt idx="223">
                  <c:v>39703</c:v>
                </c:pt>
                <c:pt idx="224">
                  <c:v>39703</c:v>
                </c:pt>
                <c:pt idx="225">
                  <c:v>39703</c:v>
                </c:pt>
                <c:pt idx="226">
                  <c:v>39703</c:v>
                </c:pt>
                <c:pt idx="227">
                  <c:v>39703</c:v>
                </c:pt>
                <c:pt idx="228">
                  <c:v>39703</c:v>
                </c:pt>
                <c:pt idx="229">
                  <c:v>39703</c:v>
                </c:pt>
                <c:pt idx="230">
                  <c:v>39703</c:v>
                </c:pt>
                <c:pt idx="231">
                  <c:v>39703</c:v>
                </c:pt>
                <c:pt idx="232">
                  <c:v>39703</c:v>
                </c:pt>
                <c:pt idx="233">
                  <c:v>39703</c:v>
                </c:pt>
                <c:pt idx="234">
                  <c:v>39703</c:v>
                </c:pt>
                <c:pt idx="235">
                  <c:v>39703</c:v>
                </c:pt>
                <c:pt idx="236">
                  <c:v>39703</c:v>
                </c:pt>
                <c:pt idx="237">
                  <c:v>39703</c:v>
                </c:pt>
                <c:pt idx="238">
                  <c:v>39703</c:v>
                </c:pt>
                <c:pt idx="239">
                  <c:v>39703</c:v>
                </c:pt>
                <c:pt idx="240">
                  <c:v>39703</c:v>
                </c:pt>
                <c:pt idx="241">
                  <c:v>39703</c:v>
                </c:pt>
                <c:pt idx="242">
                  <c:v>39703</c:v>
                </c:pt>
                <c:pt idx="243">
                  <c:v>39703</c:v>
                </c:pt>
                <c:pt idx="244">
                  <c:v>39703</c:v>
                </c:pt>
                <c:pt idx="245">
                  <c:v>39703</c:v>
                </c:pt>
                <c:pt idx="246">
                  <c:v>39703</c:v>
                </c:pt>
                <c:pt idx="247">
                  <c:v>39703</c:v>
                </c:pt>
                <c:pt idx="248">
                  <c:v>39703</c:v>
                </c:pt>
                <c:pt idx="249">
                  <c:v>39703</c:v>
                </c:pt>
                <c:pt idx="250">
                  <c:v>39703</c:v>
                </c:pt>
                <c:pt idx="251">
                  <c:v>39703</c:v>
                </c:pt>
                <c:pt idx="252">
                  <c:v>39703</c:v>
                </c:pt>
                <c:pt idx="253">
                  <c:v>39703</c:v>
                </c:pt>
                <c:pt idx="254">
                  <c:v>39703</c:v>
                </c:pt>
                <c:pt idx="255">
                  <c:v>39703</c:v>
                </c:pt>
                <c:pt idx="256">
                  <c:v>39703</c:v>
                </c:pt>
                <c:pt idx="257">
                  <c:v>39703</c:v>
                </c:pt>
                <c:pt idx="258">
                  <c:v>39703</c:v>
                </c:pt>
                <c:pt idx="259">
                  <c:v>39703</c:v>
                </c:pt>
                <c:pt idx="260">
                  <c:v>39703</c:v>
                </c:pt>
                <c:pt idx="261">
                  <c:v>39703</c:v>
                </c:pt>
                <c:pt idx="262">
                  <c:v>39703</c:v>
                </c:pt>
                <c:pt idx="263">
                  <c:v>39703</c:v>
                </c:pt>
                <c:pt idx="264">
                  <c:v>39703</c:v>
                </c:pt>
                <c:pt idx="265">
                  <c:v>39703</c:v>
                </c:pt>
                <c:pt idx="266">
                  <c:v>39703</c:v>
                </c:pt>
                <c:pt idx="267">
                  <c:v>39703</c:v>
                </c:pt>
                <c:pt idx="268">
                  <c:v>39703</c:v>
                </c:pt>
                <c:pt idx="269">
                  <c:v>39703</c:v>
                </c:pt>
                <c:pt idx="270">
                  <c:v>39703</c:v>
                </c:pt>
                <c:pt idx="271">
                  <c:v>39703</c:v>
                </c:pt>
                <c:pt idx="272">
                  <c:v>39703</c:v>
                </c:pt>
                <c:pt idx="273">
                  <c:v>39703</c:v>
                </c:pt>
                <c:pt idx="274">
                  <c:v>39703</c:v>
                </c:pt>
                <c:pt idx="275">
                  <c:v>39703</c:v>
                </c:pt>
                <c:pt idx="276">
                  <c:v>39703</c:v>
                </c:pt>
                <c:pt idx="277">
                  <c:v>39703</c:v>
                </c:pt>
                <c:pt idx="278">
                  <c:v>39703</c:v>
                </c:pt>
                <c:pt idx="279">
                  <c:v>39703</c:v>
                </c:pt>
                <c:pt idx="280">
                  <c:v>39703</c:v>
                </c:pt>
                <c:pt idx="281">
                  <c:v>39703</c:v>
                </c:pt>
                <c:pt idx="282">
                  <c:v>39703</c:v>
                </c:pt>
                <c:pt idx="283">
                  <c:v>39703</c:v>
                </c:pt>
                <c:pt idx="284">
                  <c:v>39703</c:v>
                </c:pt>
                <c:pt idx="285">
                  <c:v>39703</c:v>
                </c:pt>
                <c:pt idx="286">
                  <c:v>39703</c:v>
                </c:pt>
                <c:pt idx="287">
                  <c:v>39704</c:v>
                </c:pt>
                <c:pt idx="288">
                  <c:v>39704</c:v>
                </c:pt>
                <c:pt idx="289">
                  <c:v>39704</c:v>
                </c:pt>
                <c:pt idx="290">
                  <c:v>39704</c:v>
                </c:pt>
                <c:pt idx="291">
                  <c:v>39704</c:v>
                </c:pt>
                <c:pt idx="292">
                  <c:v>39704</c:v>
                </c:pt>
                <c:pt idx="293">
                  <c:v>39704</c:v>
                </c:pt>
                <c:pt idx="294">
                  <c:v>39704</c:v>
                </c:pt>
                <c:pt idx="295">
                  <c:v>39704</c:v>
                </c:pt>
                <c:pt idx="296">
                  <c:v>39704</c:v>
                </c:pt>
                <c:pt idx="297">
                  <c:v>39704</c:v>
                </c:pt>
                <c:pt idx="298">
                  <c:v>39704</c:v>
                </c:pt>
                <c:pt idx="299">
                  <c:v>39704</c:v>
                </c:pt>
                <c:pt idx="300">
                  <c:v>39704</c:v>
                </c:pt>
                <c:pt idx="301">
                  <c:v>39704</c:v>
                </c:pt>
                <c:pt idx="302">
                  <c:v>39704</c:v>
                </c:pt>
                <c:pt idx="303">
                  <c:v>39704</c:v>
                </c:pt>
                <c:pt idx="304">
                  <c:v>39704</c:v>
                </c:pt>
                <c:pt idx="305">
                  <c:v>39704</c:v>
                </c:pt>
                <c:pt idx="306">
                  <c:v>39704</c:v>
                </c:pt>
                <c:pt idx="307">
                  <c:v>39704</c:v>
                </c:pt>
                <c:pt idx="308">
                  <c:v>39704</c:v>
                </c:pt>
                <c:pt idx="309">
                  <c:v>39704</c:v>
                </c:pt>
                <c:pt idx="310">
                  <c:v>39704</c:v>
                </c:pt>
                <c:pt idx="311">
                  <c:v>39704</c:v>
                </c:pt>
                <c:pt idx="312">
                  <c:v>39704</c:v>
                </c:pt>
                <c:pt idx="313">
                  <c:v>39704</c:v>
                </c:pt>
                <c:pt idx="314">
                  <c:v>39704</c:v>
                </c:pt>
                <c:pt idx="315">
                  <c:v>39704</c:v>
                </c:pt>
                <c:pt idx="316">
                  <c:v>39704</c:v>
                </c:pt>
                <c:pt idx="317">
                  <c:v>39704</c:v>
                </c:pt>
                <c:pt idx="318">
                  <c:v>39704</c:v>
                </c:pt>
                <c:pt idx="319">
                  <c:v>39704</c:v>
                </c:pt>
                <c:pt idx="320">
                  <c:v>39704</c:v>
                </c:pt>
                <c:pt idx="321">
                  <c:v>39704</c:v>
                </c:pt>
                <c:pt idx="322">
                  <c:v>39704</c:v>
                </c:pt>
                <c:pt idx="323">
                  <c:v>39704</c:v>
                </c:pt>
                <c:pt idx="324">
                  <c:v>39704</c:v>
                </c:pt>
                <c:pt idx="325">
                  <c:v>39704</c:v>
                </c:pt>
                <c:pt idx="326">
                  <c:v>39704</c:v>
                </c:pt>
                <c:pt idx="327">
                  <c:v>39704</c:v>
                </c:pt>
                <c:pt idx="328">
                  <c:v>39704</c:v>
                </c:pt>
                <c:pt idx="329">
                  <c:v>39704</c:v>
                </c:pt>
                <c:pt idx="330">
                  <c:v>39704</c:v>
                </c:pt>
                <c:pt idx="331">
                  <c:v>39704</c:v>
                </c:pt>
                <c:pt idx="332">
                  <c:v>39704</c:v>
                </c:pt>
                <c:pt idx="333">
                  <c:v>39704</c:v>
                </c:pt>
                <c:pt idx="334">
                  <c:v>39704</c:v>
                </c:pt>
                <c:pt idx="335">
                  <c:v>39704</c:v>
                </c:pt>
                <c:pt idx="336">
                  <c:v>39704</c:v>
                </c:pt>
                <c:pt idx="337">
                  <c:v>39704</c:v>
                </c:pt>
                <c:pt idx="338">
                  <c:v>39704</c:v>
                </c:pt>
                <c:pt idx="339">
                  <c:v>39704</c:v>
                </c:pt>
                <c:pt idx="340">
                  <c:v>39704</c:v>
                </c:pt>
                <c:pt idx="341">
                  <c:v>39704</c:v>
                </c:pt>
                <c:pt idx="342">
                  <c:v>39704</c:v>
                </c:pt>
                <c:pt idx="343">
                  <c:v>39704</c:v>
                </c:pt>
                <c:pt idx="344">
                  <c:v>39704</c:v>
                </c:pt>
                <c:pt idx="345">
                  <c:v>39704</c:v>
                </c:pt>
                <c:pt idx="346">
                  <c:v>39704</c:v>
                </c:pt>
                <c:pt idx="347">
                  <c:v>39704</c:v>
                </c:pt>
                <c:pt idx="348">
                  <c:v>39704</c:v>
                </c:pt>
                <c:pt idx="349">
                  <c:v>39704</c:v>
                </c:pt>
                <c:pt idx="350">
                  <c:v>39704</c:v>
                </c:pt>
                <c:pt idx="351">
                  <c:v>39704</c:v>
                </c:pt>
                <c:pt idx="352">
                  <c:v>39704</c:v>
                </c:pt>
                <c:pt idx="353">
                  <c:v>39704</c:v>
                </c:pt>
                <c:pt idx="354">
                  <c:v>39704</c:v>
                </c:pt>
                <c:pt idx="355">
                  <c:v>39704</c:v>
                </c:pt>
                <c:pt idx="356">
                  <c:v>39704</c:v>
                </c:pt>
                <c:pt idx="357">
                  <c:v>39704</c:v>
                </c:pt>
                <c:pt idx="358">
                  <c:v>39704</c:v>
                </c:pt>
                <c:pt idx="359">
                  <c:v>39704</c:v>
                </c:pt>
                <c:pt idx="360">
                  <c:v>39704</c:v>
                </c:pt>
                <c:pt idx="361">
                  <c:v>39704</c:v>
                </c:pt>
                <c:pt idx="362">
                  <c:v>39704</c:v>
                </c:pt>
                <c:pt idx="363">
                  <c:v>39704</c:v>
                </c:pt>
                <c:pt idx="364">
                  <c:v>39704</c:v>
                </c:pt>
                <c:pt idx="365">
                  <c:v>39704</c:v>
                </c:pt>
                <c:pt idx="366">
                  <c:v>39704</c:v>
                </c:pt>
                <c:pt idx="367">
                  <c:v>39704</c:v>
                </c:pt>
                <c:pt idx="368">
                  <c:v>39704</c:v>
                </c:pt>
                <c:pt idx="369">
                  <c:v>39704</c:v>
                </c:pt>
                <c:pt idx="370">
                  <c:v>39704</c:v>
                </c:pt>
                <c:pt idx="371">
                  <c:v>39704</c:v>
                </c:pt>
                <c:pt idx="372">
                  <c:v>39704</c:v>
                </c:pt>
                <c:pt idx="373">
                  <c:v>39704</c:v>
                </c:pt>
                <c:pt idx="374">
                  <c:v>39704</c:v>
                </c:pt>
                <c:pt idx="375">
                  <c:v>39704</c:v>
                </c:pt>
                <c:pt idx="376">
                  <c:v>39704</c:v>
                </c:pt>
                <c:pt idx="377">
                  <c:v>39704</c:v>
                </c:pt>
                <c:pt idx="378">
                  <c:v>39704</c:v>
                </c:pt>
                <c:pt idx="379">
                  <c:v>39704</c:v>
                </c:pt>
                <c:pt idx="380">
                  <c:v>39704</c:v>
                </c:pt>
                <c:pt idx="381">
                  <c:v>39704</c:v>
                </c:pt>
                <c:pt idx="382">
                  <c:v>39704</c:v>
                </c:pt>
                <c:pt idx="383">
                  <c:v>39705</c:v>
                </c:pt>
                <c:pt idx="384">
                  <c:v>39705</c:v>
                </c:pt>
                <c:pt idx="385">
                  <c:v>39705</c:v>
                </c:pt>
                <c:pt idx="386">
                  <c:v>39705</c:v>
                </c:pt>
                <c:pt idx="387">
                  <c:v>39705</c:v>
                </c:pt>
                <c:pt idx="388">
                  <c:v>39705</c:v>
                </c:pt>
                <c:pt idx="389">
                  <c:v>39705</c:v>
                </c:pt>
                <c:pt idx="390">
                  <c:v>39705</c:v>
                </c:pt>
                <c:pt idx="391">
                  <c:v>39705</c:v>
                </c:pt>
                <c:pt idx="392">
                  <c:v>39705</c:v>
                </c:pt>
                <c:pt idx="393">
                  <c:v>39705</c:v>
                </c:pt>
                <c:pt idx="394">
                  <c:v>39705</c:v>
                </c:pt>
                <c:pt idx="395">
                  <c:v>39705</c:v>
                </c:pt>
                <c:pt idx="396">
                  <c:v>39705</c:v>
                </c:pt>
                <c:pt idx="397">
                  <c:v>39705</c:v>
                </c:pt>
                <c:pt idx="398">
                  <c:v>39705</c:v>
                </c:pt>
                <c:pt idx="399">
                  <c:v>39705</c:v>
                </c:pt>
                <c:pt idx="400">
                  <c:v>39705</c:v>
                </c:pt>
                <c:pt idx="401">
                  <c:v>39705</c:v>
                </c:pt>
                <c:pt idx="402">
                  <c:v>39705</c:v>
                </c:pt>
                <c:pt idx="403">
                  <c:v>39705</c:v>
                </c:pt>
                <c:pt idx="404">
                  <c:v>39705</c:v>
                </c:pt>
                <c:pt idx="405">
                  <c:v>39705</c:v>
                </c:pt>
                <c:pt idx="406">
                  <c:v>39705</c:v>
                </c:pt>
                <c:pt idx="407">
                  <c:v>39705</c:v>
                </c:pt>
                <c:pt idx="408">
                  <c:v>39705</c:v>
                </c:pt>
                <c:pt idx="409">
                  <c:v>39705</c:v>
                </c:pt>
                <c:pt idx="410">
                  <c:v>39705</c:v>
                </c:pt>
                <c:pt idx="411">
                  <c:v>39705</c:v>
                </c:pt>
                <c:pt idx="412">
                  <c:v>39705</c:v>
                </c:pt>
                <c:pt idx="413">
                  <c:v>39705</c:v>
                </c:pt>
                <c:pt idx="414">
                  <c:v>39705</c:v>
                </c:pt>
                <c:pt idx="415">
                  <c:v>39705</c:v>
                </c:pt>
                <c:pt idx="416">
                  <c:v>39705</c:v>
                </c:pt>
                <c:pt idx="417">
                  <c:v>39705</c:v>
                </c:pt>
                <c:pt idx="418">
                  <c:v>39705</c:v>
                </c:pt>
                <c:pt idx="419">
                  <c:v>39705</c:v>
                </c:pt>
                <c:pt idx="420">
                  <c:v>39705</c:v>
                </c:pt>
                <c:pt idx="421">
                  <c:v>39705</c:v>
                </c:pt>
                <c:pt idx="422">
                  <c:v>39705</c:v>
                </c:pt>
                <c:pt idx="423">
                  <c:v>39705</c:v>
                </c:pt>
                <c:pt idx="424">
                  <c:v>39705</c:v>
                </c:pt>
                <c:pt idx="425">
                  <c:v>39705</c:v>
                </c:pt>
                <c:pt idx="426">
                  <c:v>39705</c:v>
                </c:pt>
                <c:pt idx="427">
                  <c:v>39705</c:v>
                </c:pt>
                <c:pt idx="428">
                  <c:v>39705</c:v>
                </c:pt>
                <c:pt idx="429">
                  <c:v>39705</c:v>
                </c:pt>
                <c:pt idx="430">
                  <c:v>39705</c:v>
                </c:pt>
                <c:pt idx="431">
                  <c:v>39705</c:v>
                </c:pt>
                <c:pt idx="432">
                  <c:v>39705</c:v>
                </c:pt>
                <c:pt idx="433">
                  <c:v>39705</c:v>
                </c:pt>
                <c:pt idx="434">
                  <c:v>39705</c:v>
                </c:pt>
                <c:pt idx="435">
                  <c:v>39705</c:v>
                </c:pt>
                <c:pt idx="436">
                  <c:v>39705</c:v>
                </c:pt>
                <c:pt idx="437">
                  <c:v>39705</c:v>
                </c:pt>
                <c:pt idx="438">
                  <c:v>39705</c:v>
                </c:pt>
                <c:pt idx="439">
                  <c:v>39705</c:v>
                </c:pt>
                <c:pt idx="440">
                  <c:v>39705</c:v>
                </c:pt>
                <c:pt idx="441">
                  <c:v>39705</c:v>
                </c:pt>
                <c:pt idx="442">
                  <c:v>39705</c:v>
                </c:pt>
                <c:pt idx="443">
                  <c:v>39705</c:v>
                </c:pt>
                <c:pt idx="444">
                  <c:v>39705</c:v>
                </c:pt>
                <c:pt idx="445">
                  <c:v>39705</c:v>
                </c:pt>
                <c:pt idx="446">
                  <c:v>39705</c:v>
                </c:pt>
                <c:pt idx="447">
                  <c:v>39705</c:v>
                </c:pt>
                <c:pt idx="448">
                  <c:v>39705</c:v>
                </c:pt>
                <c:pt idx="449">
                  <c:v>39705</c:v>
                </c:pt>
                <c:pt idx="450">
                  <c:v>39705</c:v>
                </c:pt>
                <c:pt idx="451">
                  <c:v>39705</c:v>
                </c:pt>
                <c:pt idx="452">
                  <c:v>39705</c:v>
                </c:pt>
                <c:pt idx="453">
                  <c:v>39705</c:v>
                </c:pt>
                <c:pt idx="454">
                  <c:v>39705</c:v>
                </c:pt>
                <c:pt idx="455">
                  <c:v>39705</c:v>
                </c:pt>
                <c:pt idx="456">
                  <c:v>39705</c:v>
                </c:pt>
                <c:pt idx="457">
                  <c:v>39705</c:v>
                </c:pt>
                <c:pt idx="458">
                  <c:v>39705</c:v>
                </c:pt>
                <c:pt idx="459">
                  <c:v>39705</c:v>
                </c:pt>
                <c:pt idx="460">
                  <c:v>39705</c:v>
                </c:pt>
                <c:pt idx="461">
                  <c:v>39705</c:v>
                </c:pt>
                <c:pt idx="462">
                  <c:v>39705</c:v>
                </c:pt>
                <c:pt idx="463">
                  <c:v>39705</c:v>
                </c:pt>
                <c:pt idx="464">
                  <c:v>39705</c:v>
                </c:pt>
                <c:pt idx="465">
                  <c:v>39705</c:v>
                </c:pt>
                <c:pt idx="466">
                  <c:v>39705</c:v>
                </c:pt>
                <c:pt idx="467">
                  <c:v>39705</c:v>
                </c:pt>
                <c:pt idx="468">
                  <c:v>39705</c:v>
                </c:pt>
                <c:pt idx="469">
                  <c:v>39705</c:v>
                </c:pt>
                <c:pt idx="470">
                  <c:v>39705</c:v>
                </c:pt>
                <c:pt idx="471">
                  <c:v>39705</c:v>
                </c:pt>
                <c:pt idx="472">
                  <c:v>39705</c:v>
                </c:pt>
                <c:pt idx="473">
                  <c:v>39705</c:v>
                </c:pt>
                <c:pt idx="474">
                  <c:v>39705</c:v>
                </c:pt>
                <c:pt idx="475">
                  <c:v>39705</c:v>
                </c:pt>
                <c:pt idx="476">
                  <c:v>39705</c:v>
                </c:pt>
                <c:pt idx="477">
                  <c:v>39705</c:v>
                </c:pt>
                <c:pt idx="478">
                  <c:v>39705</c:v>
                </c:pt>
                <c:pt idx="479">
                  <c:v>39706</c:v>
                </c:pt>
                <c:pt idx="480">
                  <c:v>39706</c:v>
                </c:pt>
                <c:pt idx="481">
                  <c:v>39706</c:v>
                </c:pt>
                <c:pt idx="482">
                  <c:v>39706</c:v>
                </c:pt>
                <c:pt idx="483">
                  <c:v>39706</c:v>
                </c:pt>
                <c:pt idx="484">
                  <c:v>39706</c:v>
                </c:pt>
                <c:pt idx="485">
                  <c:v>39706</c:v>
                </c:pt>
                <c:pt idx="486">
                  <c:v>39706</c:v>
                </c:pt>
                <c:pt idx="487">
                  <c:v>39706</c:v>
                </c:pt>
                <c:pt idx="488">
                  <c:v>39706</c:v>
                </c:pt>
                <c:pt idx="489">
                  <c:v>39706</c:v>
                </c:pt>
                <c:pt idx="490">
                  <c:v>39706</c:v>
                </c:pt>
                <c:pt idx="491">
                  <c:v>39706</c:v>
                </c:pt>
                <c:pt idx="492">
                  <c:v>39706</c:v>
                </c:pt>
                <c:pt idx="493">
                  <c:v>39706</c:v>
                </c:pt>
                <c:pt idx="494">
                  <c:v>39706</c:v>
                </c:pt>
                <c:pt idx="495">
                  <c:v>39706</c:v>
                </c:pt>
                <c:pt idx="496">
                  <c:v>39706</c:v>
                </c:pt>
                <c:pt idx="497">
                  <c:v>39706</c:v>
                </c:pt>
                <c:pt idx="498">
                  <c:v>39706</c:v>
                </c:pt>
                <c:pt idx="499">
                  <c:v>39706</c:v>
                </c:pt>
                <c:pt idx="500">
                  <c:v>39706</c:v>
                </c:pt>
                <c:pt idx="501">
                  <c:v>39706</c:v>
                </c:pt>
                <c:pt idx="502">
                  <c:v>39706</c:v>
                </c:pt>
                <c:pt idx="503">
                  <c:v>39706</c:v>
                </c:pt>
                <c:pt idx="504">
                  <c:v>39706</c:v>
                </c:pt>
                <c:pt idx="505">
                  <c:v>39706</c:v>
                </c:pt>
                <c:pt idx="506">
                  <c:v>39706</c:v>
                </c:pt>
                <c:pt idx="507">
                  <c:v>39706</c:v>
                </c:pt>
                <c:pt idx="508">
                  <c:v>39706</c:v>
                </c:pt>
                <c:pt idx="509">
                  <c:v>39706</c:v>
                </c:pt>
                <c:pt idx="510">
                  <c:v>39706</c:v>
                </c:pt>
                <c:pt idx="511">
                  <c:v>39706</c:v>
                </c:pt>
                <c:pt idx="512">
                  <c:v>39706</c:v>
                </c:pt>
                <c:pt idx="513">
                  <c:v>39706</c:v>
                </c:pt>
                <c:pt idx="514">
                  <c:v>39706</c:v>
                </c:pt>
                <c:pt idx="515">
                  <c:v>39706</c:v>
                </c:pt>
                <c:pt idx="516">
                  <c:v>39706</c:v>
                </c:pt>
                <c:pt idx="517">
                  <c:v>39706</c:v>
                </c:pt>
                <c:pt idx="518">
                  <c:v>39706</c:v>
                </c:pt>
                <c:pt idx="519">
                  <c:v>39706</c:v>
                </c:pt>
                <c:pt idx="520">
                  <c:v>39706</c:v>
                </c:pt>
                <c:pt idx="521">
                  <c:v>39706</c:v>
                </c:pt>
                <c:pt idx="522">
                  <c:v>39706</c:v>
                </c:pt>
                <c:pt idx="523">
                  <c:v>39706</c:v>
                </c:pt>
                <c:pt idx="524">
                  <c:v>39706</c:v>
                </c:pt>
                <c:pt idx="525">
                  <c:v>39706</c:v>
                </c:pt>
                <c:pt idx="526">
                  <c:v>39706</c:v>
                </c:pt>
                <c:pt idx="527">
                  <c:v>39706</c:v>
                </c:pt>
                <c:pt idx="528">
                  <c:v>39706</c:v>
                </c:pt>
                <c:pt idx="529">
                  <c:v>39706</c:v>
                </c:pt>
                <c:pt idx="530">
                  <c:v>39706</c:v>
                </c:pt>
                <c:pt idx="531">
                  <c:v>39706</c:v>
                </c:pt>
                <c:pt idx="532">
                  <c:v>39706</c:v>
                </c:pt>
                <c:pt idx="533">
                  <c:v>39706</c:v>
                </c:pt>
                <c:pt idx="534">
                  <c:v>39706</c:v>
                </c:pt>
                <c:pt idx="535">
                  <c:v>39706</c:v>
                </c:pt>
                <c:pt idx="536">
                  <c:v>39706</c:v>
                </c:pt>
                <c:pt idx="537">
                  <c:v>39706</c:v>
                </c:pt>
                <c:pt idx="538">
                  <c:v>39706</c:v>
                </c:pt>
                <c:pt idx="539">
                  <c:v>39706</c:v>
                </c:pt>
                <c:pt idx="540">
                  <c:v>39706</c:v>
                </c:pt>
                <c:pt idx="541">
                  <c:v>39706</c:v>
                </c:pt>
                <c:pt idx="542">
                  <c:v>39706</c:v>
                </c:pt>
                <c:pt idx="543">
                  <c:v>39706</c:v>
                </c:pt>
                <c:pt idx="544">
                  <c:v>39706</c:v>
                </c:pt>
                <c:pt idx="545">
                  <c:v>39706</c:v>
                </c:pt>
                <c:pt idx="546">
                  <c:v>39706</c:v>
                </c:pt>
                <c:pt idx="547">
                  <c:v>39706</c:v>
                </c:pt>
                <c:pt idx="548">
                  <c:v>39706</c:v>
                </c:pt>
                <c:pt idx="549">
                  <c:v>39706</c:v>
                </c:pt>
                <c:pt idx="550">
                  <c:v>39706</c:v>
                </c:pt>
                <c:pt idx="551">
                  <c:v>39706</c:v>
                </c:pt>
                <c:pt idx="552">
                  <c:v>39706</c:v>
                </c:pt>
                <c:pt idx="553">
                  <c:v>39706</c:v>
                </c:pt>
                <c:pt idx="554">
                  <c:v>39706</c:v>
                </c:pt>
                <c:pt idx="555">
                  <c:v>39706</c:v>
                </c:pt>
                <c:pt idx="556">
                  <c:v>39706</c:v>
                </c:pt>
                <c:pt idx="557">
                  <c:v>39706</c:v>
                </c:pt>
                <c:pt idx="558">
                  <c:v>39706</c:v>
                </c:pt>
                <c:pt idx="559">
                  <c:v>39706</c:v>
                </c:pt>
                <c:pt idx="560">
                  <c:v>39706</c:v>
                </c:pt>
                <c:pt idx="561">
                  <c:v>39706</c:v>
                </c:pt>
                <c:pt idx="562">
                  <c:v>39706</c:v>
                </c:pt>
                <c:pt idx="563">
                  <c:v>39706</c:v>
                </c:pt>
                <c:pt idx="564">
                  <c:v>39706</c:v>
                </c:pt>
                <c:pt idx="565">
                  <c:v>39706</c:v>
                </c:pt>
                <c:pt idx="566">
                  <c:v>39706</c:v>
                </c:pt>
                <c:pt idx="567">
                  <c:v>39706</c:v>
                </c:pt>
                <c:pt idx="568">
                  <c:v>39706</c:v>
                </c:pt>
                <c:pt idx="569">
                  <c:v>39706</c:v>
                </c:pt>
                <c:pt idx="570">
                  <c:v>39706</c:v>
                </c:pt>
                <c:pt idx="571">
                  <c:v>39706</c:v>
                </c:pt>
                <c:pt idx="572">
                  <c:v>39706</c:v>
                </c:pt>
                <c:pt idx="573">
                  <c:v>39706</c:v>
                </c:pt>
                <c:pt idx="574">
                  <c:v>39706</c:v>
                </c:pt>
                <c:pt idx="575">
                  <c:v>39707</c:v>
                </c:pt>
                <c:pt idx="576">
                  <c:v>39707</c:v>
                </c:pt>
                <c:pt idx="577">
                  <c:v>39707</c:v>
                </c:pt>
                <c:pt idx="578">
                  <c:v>39707</c:v>
                </c:pt>
                <c:pt idx="579">
                  <c:v>39707</c:v>
                </c:pt>
                <c:pt idx="580">
                  <c:v>39707</c:v>
                </c:pt>
                <c:pt idx="581">
                  <c:v>39707</c:v>
                </c:pt>
                <c:pt idx="582">
                  <c:v>39707</c:v>
                </c:pt>
                <c:pt idx="583">
                  <c:v>39707</c:v>
                </c:pt>
                <c:pt idx="584">
                  <c:v>39707</c:v>
                </c:pt>
                <c:pt idx="585">
                  <c:v>39707</c:v>
                </c:pt>
                <c:pt idx="586">
                  <c:v>39707</c:v>
                </c:pt>
                <c:pt idx="587">
                  <c:v>39707</c:v>
                </c:pt>
                <c:pt idx="588">
                  <c:v>39707</c:v>
                </c:pt>
                <c:pt idx="589">
                  <c:v>39707</c:v>
                </c:pt>
                <c:pt idx="590">
                  <c:v>39707</c:v>
                </c:pt>
                <c:pt idx="591">
                  <c:v>39707</c:v>
                </c:pt>
                <c:pt idx="592">
                  <c:v>39707</c:v>
                </c:pt>
                <c:pt idx="593">
                  <c:v>39707</c:v>
                </c:pt>
                <c:pt idx="594">
                  <c:v>39707</c:v>
                </c:pt>
                <c:pt idx="595">
                  <c:v>39707</c:v>
                </c:pt>
                <c:pt idx="596">
                  <c:v>39707</c:v>
                </c:pt>
                <c:pt idx="597">
                  <c:v>39707</c:v>
                </c:pt>
                <c:pt idx="598">
                  <c:v>39707</c:v>
                </c:pt>
                <c:pt idx="599">
                  <c:v>39707</c:v>
                </c:pt>
                <c:pt idx="600">
                  <c:v>39707</c:v>
                </c:pt>
                <c:pt idx="601">
                  <c:v>39707</c:v>
                </c:pt>
                <c:pt idx="602">
                  <c:v>39707</c:v>
                </c:pt>
                <c:pt idx="603">
                  <c:v>39707</c:v>
                </c:pt>
                <c:pt idx="604">
                  <c:v>39707</c:v>
                </c:pt>
                <c:pt idx="605">
                  <c:v>39707</c:v>
                </c:pt>
                <c:pt idx="606">
                  <c:v>39707</c:v>
                </c:pt>
                <c:pt idx="607">
                  <c:v>39707</c:v>
                </c:pt>
                <c:pt idx="608">
                  <c:v>39707</c:v>
                </c:pt>
                <c:pt idx="609">
                  <c:v>39707</c:v>
                </c:pt>
                <c:pt idx="610">
                  <c:v>39707</c:v>
                </c:pt>
                <c:pt idx="611">
                  <c:v>39707</c:v>
                </c:pt>
                <c:pt idx="612">
                  <c:v>39707</c:v>
                </c:pt>
                <c:pt idx="613">
                  <c:v>39707</c:v>
                </c:pt>
                <c:pt idx="614">
                  <c:v>39707</c:v>
                </c:pt>
                <c:pt idx="615">
                  <c:v>39707</c:v>
                </c:pt>
                <c:pt idx="616">
                  <c:v>39707</c:v>
                </c:pt>
                <c:pt idx="617">
                  <c:v>39707</c:v>
                </c:pt>
                <c:pt idx="618">
                  <c:v>39707</c:v>
                </c:pt>
                <c:pt idx="619">
                  <c:v>39707</c:v>
                </c:pt>
                <c:pt idx="620">
                  <c:v>39707</c:v>
                </c:pt>
                <c:pt idx="621">
                  <c:v>39707</c:v>
                </c:pt>
                <c:pt idx="622">
                  <c:v>39707</c:v>
                </c:pt>
                <c:pt idx="623">
                  <c:v>39707</c:v>
                </c:pt>
                <c:pt idx="624">
                  <c:v>39707</c:v>
                </c:pt>
                <c:pt idx="625">
                  <c:v>39707</c:v>
                </c:pt>
                <c:pt idx="626">
                  <c:v>39707</c:v>
                </c:pt>
                <c:pt idx="627">
                  <c:v>39707</c:v>
                </c:pt>
                <c:pt idx="628">
                  <c:v>39707</c:v>
                </c:pt>
                <c:pt idx="629">
                  <c:v>39707</c:v>
                </c:pt>
                <c:pt idx="630">
                  <c:v>39707</c:v>
                </c:pt>
                <c:pt idx="631">
                  <c:v>39707</c:v>
                </c:pt>
                <c:pt idx="632">
                  <c:v>39707</c:v>
                </c:pt>
                <c:pt idx="633">
                  <c:v>39707</c:v>
                </c:pt>
                <c:pt idx="634">
                  <c:v>39707</c:v>
                </c:pt>
                <c:pt idx="635">
                  <c:v>39707</c:v>
                </c:pt>
                <c:pt idx="636">
                  <c:v>39707</c:v>
                </c:pt>
                <c:pt idx="637">
                  <c:v>39707</c:v>
                </c:pt>
                <c:pt idx="638">
                  <c:v>39707</c:v>
                </c:pt>
                <c:pt idx="639">
                  <c:v>39707</c:v>
                </c:pt>
                <c:pt idx="640">
                  <c:v>39707</c:v>
                </c:pt>
                <c:pt idx="641">
                  <c:v>39707</c:v>
                </c:pt>
                <c:pt idx="642">
                  <c:v>39707</c:v>
                </c:pt>
                <c:pt idx="643">
                  <c:v>39707</c:v>
                </c:pt>
                <c:pt idx="644">
                  <c:v>39707</c:v>
                </c:pt>
                <c:pt idx="645">
                  <c:v>39707</c:v>
                </c:pt>
                <c:pt idx="646">
                  <c:v>39707</c:v>
                </c:pt>
                <c:pt idx="647">
                  <c:v>39707</c:v>
                </c:pt>
                <c:pt idx="648">
                  <c:v>39707</c:v>
                </c:pt>
                <c:pt idx="649">
                  <c:v>39707</c:v>
                </c:pt>
                <c:pt idx="650">
                  <c:v>39707</c:v>
                </c:pt>
                <c:pt idx="651">
                  <c:v>39707</c:v>
                </c:pt>
                <c:pt idx="652">
                  <c:v>39707</c:v>
                </c:pt>
                <c:pt idx="653">
                  <c:v>39707</c:v>
                </c:pt>
                <c:pt idx="654">
                  <c:v>39707</c:v>
                </c:pt>
                <c:pt idx="655">
                  <c:v>39707</c:v>
                </c:pt>
                <c:pt idx="656">
                  <c:v>39707</c:v>
                </c:pt>
                <c:pt idx="657">
                  <c:v>39707</c:v>
                </c:pt>
                <c:pt idx="658">
                  <c:v>39707</c:v>
                </c:pt>
                <c:pt idx="659">
                  <c:v>39707</c:v>
                </c:pt>
                <c:pt idx="660">
                  <c:v>39707</c:v>
                </c:pt>
                <c:pt idx="661">
                  <c:v>39707</c:v>
                </c:pt>
                <c:pt idx="662">
                  <c:v>39707</c:v>
                </c:pt>
                <c:pt idx="663">
                  <c:v>39707</c:v>
                </c:pt>
                <c:pt idx="664">
                  <c:v>39707</c:v>
                </c:pt>
                <c:pt idx="665">
                  <c:v>39707</c:v>
                </c:pt>
                <c:pt idx="666">
                  <c:v>39707</c:v>
                </c:pt>
                <c:pt idx="667">
                  <c:v>39707</c:v>
                </c:pt>
                <c:pt idx="668">
                  <c:v>39707</c:v>
                </c:pt>
                <c:pt idx="669">
                  <c:v>39707</c:v>
                </c:pt>
                <c:pt idx="670">
                  <c:v>39707</c:v>
                </c:pt>
                <c:pt idx="671" formatCode="h:mm\ AM/PM">
                  <c:v>1.0416666666666671E-2</c:v>
                </c:pt>
                <c:pt idx="672" formatCode="h:mm\ AM/PM">
                  <c:v>2.083333333333337E-2</c:v>
                </c:pt>
                <c:pt idx="673" formatCode="h:mm\ AM/PM">
                  <c:v>3.1250000000000021E-2</c:v>
                </c:pt>
                <c:pt idx="674" formatCode="h:mm\ AM/PM">
                  <c:v>4.1666666666666685E-2</c:v>
                </c:pt>
                <c:pt idx="675" formatCode="h:mm\ AM/PM">
                  <c:v>5.2083333333333467E-2</c:v>
                </c:pt>
                <c:pt idx="676" formatCode="h:mm\ AM/PM">
                  <c:v>6.2500000000000042E-2</c:v>
                </c:pt>
                <c:pt idx="677" formatCode="h:mm\ AM/PM">
                  <c:v>7.2916666666666768E-2</c:v>
                </c:pt>
                <c:pt idx="678" formatCode="h:mm\ AM/PM">
                  <c:v>8.3333333333333384E-2</c:v>
                </c:pt>
                <c:pt idx="679" formatCode="h:mm\ AM/PM">
                  <c:v>9.3750000000000194E-2</c:v>
                </c:pt>
                <c:pt idx="680" formatCode="h:mm\ AM/PM">
                  <c:v>0.10416666666666675</c:v>
                </c:pt>
                <c:pt idx="681" formatCode="h:mm\ AM/PM">
                  <c:v>0.11458333333333337</c:v>
                </c:pt>
                <c:pt idx="682" formatCode="h:mm\ AM/PM">
                  <c:v>0.125</c:v>
                </c:pt>
                <c:pt idx="683" formatCode="h:mm\ AM/PM">
                  <c:v>0.13541666666666671</c:v>
                </c:pt>
                <c:pt idx="684" formatCode="h:mm\ AM/PM">
                  <c:v>0.14583333333333354</c:v>
                </c:pt>
                <c:pt idx="685" formatCode="h:mm\ AM/PM">
                  <c:v>0.15625000000000017</c:v>
                </c:pt>
                <c:pt idx="686" formatCode="h:mm\ AM/PM">
                  <c:v>0.16666666666666671</c:v>
                </c:pt>
                <c:pt idx="687" formatCode="h:mm\ AM/PM">
                  <c:v>0.17708333333333354</c:v>
                </c:pt>
                <c:pt idx="688" formatCode="h:mm\ AM/PM">
                  <c:v>0.18750000000000017</c:v>
                </c:pt>
                <c:pt idx="689" formatCode="h:mm\ AM/PM">
                  <c:v>0.19791666666666682</c:v>
                </c:pt>
                <c:pt idx="690" formatCode="h:mm\ AM/PM">
                  <c:v>0.20833333333333354</c:v>
                </c:pt>
                <c:pt idx="691" formatCode="h:mm\ AM/PM">
                  <c:v>0.21875000000000017</c:v>
                </c:pt>
                <c:pt idx="692" formatCode="h:mm\ AM/PM">
                  <c:v>0.22916666666666671</c:v>
                </c:pt>
                <c:pt idx="693" formatCode="h:mm\ AM/PM">
                  <c:v>0.23958333333333354</c:v>
                </c:pt>
                <c:pt idx="694" formatCode="h:mm\ AM/PM">
                  <c:v>0.25</c:v>
                </c:pt>
                <c:pt idx="695" formatCode="h:mm\ AM/PM">
                  <c:v>0.26041666666666707</c:v>
                </c:pt>
                <c:pt idx="696" formatCode="h:mm\ AM/PM">
                  <c:v>0.27083333333333326</c:v>
                </c:pt>
                <c:pt idx="697" formatCode="h:mm\ AM/PM">
                  <c:v>0.28125</c:v>
                </c:pt>
                <c:pt idx="698" formatCode="h:mm\ AM/PM">
                  <c:v>0.29166666666666707</c:v>
                </c:pt>
                <c:pt idx="699" formatCode="h:mm\ AM/PM">
                  <c:v>0.30208333333333331</c:v>
                </c:pt>
                <c:pt idx="700" formatCode="h:mm\ AM/PM">
                  <c:v>0.31250000000000033</c:v>
                </c:pt>
                <c:pt idx="701" formatCode="h:mm\ AM/PM">
                  <c:v>0.32291666666666741</c:v>
                </c:pt>
                <c:pt idx="702" formatCode="h:mm\ AM/PM">
                  <c:v>0.33333333333333331</c:v>
                </c:pt>
                <c:pt idx="703" formatCode="h:mm\ AM/PM">
                  <c:v>0.34375000000000017</c:v>
                </c:pt>
                <c:pt idx="704" formatCode="h:mm\ AM/PM">
                  <c:v>0.35416666666666707</c:v>
                </c:pt>
                <c:pt idx="705" formatCode="h:mm\ AM/PM">
                  <c:v>0.36458333333333331</c:v>
                </c:pt>
                <c:pt idx="706" formatCode="h:mm\ AM/PM">
                  <c:v>0.37500000000000033</c:v>
                </c:pt>
                <c:pt idx="707" formatCode="h:mm\ AM/PM">
                  <c:v>0.38541666666666741</c:v>
                </c:pt>
                <c:pt idx="708" formatCode="h:mm\ AM/PM">
                  <c:v>0.39583333333333331</c:v>
                </c:pt>
                <c:pt idx="709" formatCode="h:mm\ AM/PM">
                  <c:v>0.40625</c:v>
                </c:pt>
                <c:pt idx="710" formatCode="h:mm\ AM/PM">
                  <c:v>0.41666666666666707</c:v>
                </c:pt>
                <c:pt idx="711" formatCode="h:mm\ AM/PM">
                  <c:v>0.42708333333333331</c:v>
                </c:pt>
                <c:pt idx="712" formatCode="h:mm\ AM/PM">
                  <c:v>0.43750000000000033</c:v>
                </c:pt>
                <c:pt idx="713" formatCode="h:mm\ AM/PM">
                  <c:v>0.4479166666666673</c:v>
                </c:pt>
                <c:pt idx="714" formatCode="h:mm\ AM/PM">
                  <c:v>0.45833333333333326</c:v>
                </c:pt>
                <c:pt idx="715" formatCode="h:mm\ AM/PM">
                  <c:v>0.46875</c:v>
                </c:pt>
                <c:pt idx="716" formatCode="h:mm\ AM/PM">
                  <c:v>0.47916666666666707</c:v>
                </c:pt>
                <c:pt idx="717" formatCode="h:mm\ AM/PM">
                  <c:v>0.48958333333333331</c:v>
                </c:pt>
                <c:pt idx="718" formatCode="h:mm\ AM/PM">
                  <c:v>0.5</c:v>
                </c:pt>
                <c:pt idx="719" formatCode="h:mm\ AM/PM">
                  <c:v>0.51041666666666585</c:v>
                </c:pt>
                <c:pt idx="720" formatCode="h:mm\ AM/PM">
                  <c:v>0.5208333333333337</c:v>
                </c:pt>
                <c:pt idx="721" formatCode="h:mm\ AM/PM">
                  <c:v>0.53125</c:v>
                </c:pt>
                <c:pt idx="722" formatCode="h:mm\ AM/PM">
                  <c:v>0.54166666666666652</c:v>
                </c:pt>
                <c:pt idx="723" formatCode="h:mm\ AM/PM">
                  <c:v>0.5520833333333337</c:v>
                </c:pt>
                <c:pt idx="724" formatCode="h:mm\ AM/PM">
                  <c:v>0.5625</c:v>
                </c:pt>
                <c:pt idx="725" formatCode="h:mm\ AM/PM">
                  <c:v>0.57291666666666652</c:v>
                </c:pt>
                <c:pt idx="726" formatCode="h:mm\ AM/PM">
                  <c:v>0.5833333333333337</c:v>
                </c:pt>
                <c:pt idx="727" formatCode="h:mm\ AM/PM">
                  <c:v>0.59375000000000033</c:v>
                </c:pt>
                <c:pt idx="728" formatCode="h:mm\ AM/PM">
                  <c:v>0.60416666666666652</c:v>
                </c:pt>
                <c:pt idx="729" formatCode="h:mm\ AM/PM">
                  <c:v>0.6145833333333337</c:v>
                </c:pt>
                <c:pt idx="730" formatCode="h:mm\ AM/PM">
                  <c:v>0.62500000000000078</c:v>
                </c:pt>
                <c:pt idx="731" formatCode="h:mm\ AM/PM">
                  <c:v>0.63541666666666652</c:v>
                </c:pt>
                <c:pt idx="732" formatCode="h:mm\ AM/PM">
                  <c:v>0.64583333333333426</c:v>
                </c:pt>
                <c:pt idx="733" formatCode="h:mm\ AM/PM">
                  <c:v>0.65625000000000078</c:v>
                </c:pt>
                <c:pt idx="734" formatCode="h:mm\ AM/PM">
                  <c:v>0.66666666666666663</c:v>
                </c:pt>
                <c:pt idx="735" formatCode="h:mm\ AM/PM">
                  <c:v>0.67708333333333426</c:v>
                </c:pt>
                <c:pt idx="736" formatCode="h:mm\ AM/PM">
                  <c:v>0.68750000000000033</c:v>
                </c:pt>
                <c:pt idx="737" formatCode="h:mm\ AM/PM">
                  <c:v>0.69791666666666663</c:v>
                </c:pt>
                <c:pt idx="738" formatCode="h:mm\ AM/PM">
                  <c:v>0.7083333333333337</c:v>
                </c:pt>
                <c:pt idx="739" formatCode="h:mm\ AM/PM">
                  <c:v>0.71875000000000078</c:v>
                </c:pt>
                <c:pt idx="740" formatCode="h:mm\ AM/PM">
                  <c:v>0.72916666666666652</c:v>
                </c:pt>
                <c:pt idx="741" formatCode="h:mm\ AM/PM">
                  <c:v>0.7395833333333337</c:v>
                </c:pt>
                <c:pt idx="742" formatCode="h:mm\ AM/PM">
                  <c:v>0.75000000000000078</c:v>
                </c:pt>
                <c:pt idx="743" formatCode="h:mm\ AM/PM">
                  <c:v>0.76041666666666652</c:v>
                </c:pt>
                <c:pt idx="744" formatCode="h:mm\ AM/PM">
                  <c:v>0.77083333333333393</c:v>
                </c:pt>
                <c:pt idx="745" formatCode="h:mm\ AM/PM">
                  <c:v>0.78125</c:v>
                </c:pt>
                <c:pt idx="746" formatCode="h:mm\ AM/PM">
                  <c:v>0.79166666666666652</c:v>
                </c:pt>
                <c:pt idx="747" formatCode="h:mm\ AM/PM">
                  <c:v>0.8020833333333337</c:v>
                </c:pt>
                <c:pt idx="748" formatCode="h:mm\ AM/PM">
                  <c:v>0.8125</c:v>
                </c:pt>
                <c:pt idx="749" formatCode="h:mm\ AM/PM">
                  <c:v>0.82291666666666652</c:v>
                </c:pt>
                <c:pt idx="750" formatCode="h:mm\ AM/PM">
                  <c:v>0.8333333333333337</c:v>
                </c:pt>
                <c:pt idx="751" formatCode="h:mm\ AM/PM">
                  <c:v>0.84375000000000078</c:v>
                </c:pt>
                <c:pt idx="752" formatCode="h:mm\ AM/PM">
                  <c:v>0.85416666666666652</c:v>
                </c:pt>
                <c:pt idx="753" formatCode="h:mm\ AM/PM">
                  <c:v>0.8645833333333337</c:v>
                </c:pt>
                <c:pt idx="754" formatCode="h:mm\ AM/PM">
                  <c:v>0.87500000000000078</c:v>
                </c:pt>
                <c:pt idx="755" formatCode="h:mm\ AM/PM">
                  <c:v>0.88541666666666619</c:v>
                </c:pt>
                <c:pt idx="756" formatCode="h:mm\ AM/PM">
                  <c:v>0.89583333333333404</c:v>
                </c:pt>
                <c:pt idx="757" formatCode="h:mm\ AM/PM">
                  <c:v>0.90625</c:v>
                </c:pt>
                <c:pt idx="758" formatCode="h:mm\ AM/PM">
                  <c:v>0.91666666666666652</c:v>
                </c:pt>
                <c:pt idx="759" formatCode="h:mm\ AM/PM">
                  <c:v>0.9270833333333337</c:v>
                </c:pt>
                <c:pt idx="760" formatCode="h:mm\ AM/PM">
                  <c:v>0.9375</c:v>
                </c:pt>
                <c:pt idx="761" formatCode="h:mm\ AM/PM">
                  <c:v>0.94791666666666652</c:v>
                </c:pt>
                <c:pt idx="762" formatCode="h:mm\ AM/PM">
                  <c:v>0.9583333333333337</c:v>
                </c:pt>
                <c:pt idx="763" formatCode="h:mm\ AM/PM">
                  <c:v>0.96875000000000078</c:v>
                </c:pt>
                <c:pt idx="764" formatCode="h:mm\ AM/PM">
                  <c:v>0.97916666666666619</c:v>
                </c:pt>
                <c:pt idx="765" formatCode="h:mm\ AM/PM">
                  <c:v>0.98958333333333337</c:v>
                </c:pt>
                <c:pt idx="766" formatCode="h:mm\ AM/PM">
                  <c:v>0</c:v>
                </c:pt>
                <c:pt idx="767" formatCode="h:mm\ AM/PM">
                  <c:v>1.0416666666666671E-2</c:v>
                </c:pt>
                <c:pt idx="768" formatCode="h:mm\ AM/PM">
                  <c:v>2.083333333333337E-2</c:v>
                </c:pt>
                <c:pt idx="769" formatCode="h:mm\ AM/PM">
                  <c:v>3.1250000000000021E-2</c:v>
                </c:pt>
                <c:pt idx="770" formatCode="h:mm\ AM/PM">
                  <c:v>4.1666666666666685E-2</c:v>
                </c:pt>
                <c:pt idx="771" formatCode="h:mm\ AM/PM">
                  <c:v>5.2083333333333467E-2</c:v>
                </c:pt>
                <c:pt idx="772" formatCode="h:mm\ AM/PM">
                  <c:v>6.2500000000000042E-2</c:v>
                </c:pt>
                <c:pt idx="773" formatCode="h:mm\ AM/PM">
                  <c:v>7.2916666666666768E-2</c:v>
                </c:pt>
                <c:pt idx="774" formatCode="h:mm\ AM/PM">
                  <c:v>8.3333333333333384E-2</c:v>
                </c:pt>
                <c:pt idx="775" formatCode="h:mm\ AM/PM">
                  <c:v>9.3750000000000194E-2</c:v>
                </c:pt>
                <c:pt idx="776" formatCode="h:mm\ AM/PM">
                  <c:v>0.10416666666666675</c:v>
                </c:pt>
                <c:pt idx="777" formatCode="h:mm\ AM/PM">
                  <c:v>0.11458333333333337</c:v>
                </c:pt>
                <c:pt idx="778" formatCode="h:mm\ AM/PM">
                  <c:v>0.125</c:v>
                </c:pt>
                <c:pt idx="779" formatCode="h:mm\ AM/PM">
                  <c:v>0.13541666666666671</c:v>
                </c:pt>
                <c:pt idx="780" formatCode="h:mm\ AM/PM">
                  <c:v>0.14583333333333354</c:v>
                </c:pt>
                <c:pt idx="781" formatCode="h:mm\ AM/PM">
                  <c:v>0.15625000000000017</c:v>
                </c:pt>
                <c:pt idx="782" formatCode="h:mm\ AM/PM">
                  <c:v>0.16666666666666671</c:v>
                </c:pt>
                <c:pt idx="783" formatCode="h:mm\ AM/PM">
                  <c:v>0.17708333333333354</c:v>
                </c:pt>
                <c:pt idx="784" formatCode="h:mm\ AM/PM">
                  <c:v>0.18750000000000017</c:v>
                </c:pt>
                <c:pt idx="785" formatCode="h:mm\ AM/PM">
                  <c:v>0.19791666666666682</c:v>
                </c:pt>
                <c:pt idx="786" formatCode="h:mm\ AM/PM">
                  <c:v>0.20833333333333354</c:v>
                </c:pt>
                <c:pt idx="787" formatCode="h:mm\ AM/PM">
                  <c:v>0.21875000000000017</c:v>
                </c:pt>
                <c:pt idx="788" formatCode="h:mm\ AM/PM">
                  <c:v>0.22916666666666671</c:v>
                </c:pt>
                <c:pt idx="789" formatCode="h:mm\ AM/PM">
                  <c:v>0.23958333333333354</c:v>
                </c:pt>
                <c:pt idx="790" formatCode="h:mm\ AM/PM">
                  <c:v>0.25</c:v>
                </c:pt>
                <c:pt idx="791" formatCode="h:mm\ AM/PM">
                  <c:v>0.26041666666666707</c:v>
                </c:pt>
                <c:pt idx="792" formatCode="h:mm\ AM/PM">
                  <c:v>0.27083333333333326</c:v>
                </c:pt>
                <c:pt idx="793" formatCode="h:mm\ AM/PM">
                  <c:v>0.28125</c:v>
                </c:pt>
                <c:pt idx="794" formatCode="h:mm\ AM/PM">
                  <c:v>0.29166666666666707</c:v>
                </c:pt>
                <c:pt idx="795" formatCode="h:mm\ AM/PM">
                  <c:v>0.30208333333333331</c:v>
                </c:pt>
                <c:pt idx="796" formatCode="h:mm\ AM/PM">
                  <c:v>0.31250000000000033</c:v>
                </c:pt>
                <c:pt idx="797" formatCode="h:mm\ AM/PM">
                  <c:v>0.32291666666666741</c:v>
                </c:pt>
                <c:pt idx="798" formatCode="h:mm\ AM/PM">
                  <c:v>0.33333333333333331</c:v>
                </c:pt>
                <c:pt idx="799" formatCode="h:mm\ AM/PM">
                  <c:v>0.34375000000000017</c:v>
                </c:pt>
                <c:pt idx="800" formatCode="h:mm\ AM/PM">
                  <c:v>0.35416666666666707</c:v>
                </c:pt>
                <c:pt idx="801" formatCode="h:mm\ AM/PM">
                  <c:v>0.36458333333333331</c:v>
                </c:pt>
                <c:pt idx="802" formatCode="h:mm\ AM/PM">
                  <c:v>0.37500000000000033</c:v>
                </c:pt>
                <c:pt idx="803" formatCode="h:mm\ AM/PM">
                  <c:v>0.38541666666666741</c:v>
                </c:pt>
                <c:pt idx="804" formatCode="h:mm\ AM/PM">
                  <c:v>0.39583333333333331</c:v>
                </c:pt>
                <c:pt idx="805" formatCode="h:mm\ AM/PM">
                  <c:v>0.40625</c:v>
                </c:pt>
                <c:pt idx="806" formatCode="h:mm\ AM/PM">
                  <c:v>0.41666666666666707</c:v>
                </c:pt>
                <c:pt idx="807" formatCode="h:mm\ AM/PM">
                  <c:v>0.42708333333333331</c:v>
                </c:pt>
                <c:pt idx="808" formatCode="h:mm\ AM/PM">
                  <c:v>0.43750000000000033</c:v>
                </c:pt>
                <c:pt idx="809" formatCode="h:mm\ AM/PM">
                  <c:v>0.4479166666666673</c:v>
                </c:pt>
                <c:pt idx="810" formatCode="h:mm\ AM/PM">
                  <c:v>0.45833333333333326</c:v>
                </c:pt>
                <c:pt idx="811" formatCode="h:mm\ AM/PM">
                  <c:v>0.46875</c:v>
                </c:pt>
                <c:pt idx="812" formatCode="h:mm\ AM/PM">
                  <c:v>0.47916666666666707</c:v>
                </c:pt>
                <c:pt idx="813" formatCode="h:mm\ AM/PM">
                  <c:v>0.48958333333333331</c:v>
                </c:pt>
                <c:pt idx="814" formatCode="h:mm\ AM/PM">
                  <c:v>0.5</c:v>
                </c:pt>
                <c:pt idx="815" formatCode="h:mm\ AM/PM">
                  <c:v>0.51041666666666585</c:v>
                </c:pt>
                <c:pt idx="816" formatCode="h:mm\ AM/PM">
                  <c:v>0.5208333333333337</c:v>
                </c:pt>
                <c:pt idx="817" formatCode="h:mm\ AM/PM">
                  <c:v>0.53125</c:v>
                </c:pt>
                <c:pt idx="818" formatCode="h:mm\ AM/PM">
                  <c:v>0.54166666666666652</c:v>
                </c:pt>
                <c:pt idx="819" formatCode="h:mm\ AM/PM">
                  <c:v>0.5520833333333337</c:v>
                </c:pt>
                <c:pt idx="820" formatCode="h:mm\ AM/PM">
                  <c:v>0.5625</c:v>
                </c:pt>
                <c:pt idx="821" formatCode="h:mm\ AM/PM">
                  <c:v>0.57291666666666652</c:v>
                </c:pt>
                <c:pt idx="822" formatCode="h:mm\ AM/PM">
                  <c:v>0.5833333333333337</c:v>
                </c:pt>
                <c:pt idx="823" formatCode="h:mm\ AM/PM">
                  <c:v>0.59375000000000033</c:v>
                </c:pt>
                <c:pt idx="824" formatCode="h:mm\ AM/PM">
                  <c:v>0.60416666666666652</c:v>
                </c:pt>
                <c:pt idx="825" formatCode="h:mm\ AM/PM">
                  <c:v>0.6145833333333337</c:v>
                </c:pt>
                <c:pt idx="826" formatCode="h:mm\ AM/PM">
                  <c:v>0.62500000000000078</c:v>
                </c:pt>
                <c:pt idx="827" formatCode="h:mm\ AM/PM">
                  <c:v>0.63541666666666652</c:v>
                </c:pt>
                <c:pt idx="828" formatCode="h:mm\ AM/PM">
                  <c:v>0.64583333333333426</c:v>
                </c:pt>
                <c:pt idx="829" formatCode="h:mm\ AM/PM">
                  <c:v>0.65625000000000078</c:v>
                </c:pt>
                <c:pt idx="830" formatCode="h:mm\ AM/PM">
                  <c:v>0.66666666666666663</c:v>
                </c:pt>
                <c:pt idx="831" formatCode="h:mm\ AM/PM">
                  <c:v>0.67708333333333426</c:v>
                </c:pt>
                <c:pt idx="832" formatCode="h:mm\ AM/PM">
                  <c:v>0.68750000000000033</c:v>
                </c:pt>
                <c:pt idx="833" formatCode="h:mm\ AM/PM">
                  <c:v>0.69791666666666663</c:v>
                </c:pt>
                <c:pt idx="834" formatCode="h:mm\ AM/PM">
                  <c:v>0.7083333333333337</c:v>
                </c:pt>
                <c:pt idx="835" formatCode="h:mm\ AM/PM">
                  <c:v>0.71875000000000078</c:v>
                </c:pt>
                <c:pt idx="836" formatCode="h:mm\ AM/PM">
                  <c:v>0.72916666666666652</c:v>
                </c:pt>
                <c:pt idx="837" formatCode="h:mm\ AM/PM">
                  <c:v>0.7395833333333337</c:v>
                </c:pt>
                <c:pt idx="838" formatCode="h:mm\ AM/PM">
                  <c:v>0.75000000000000078</c:v>
                </c:pt>
                <c:pt idx="839" formatCode="h:mm\ AM/PM">
                  <c:v>0.76041666666666652</c:v>
                </c:pt>
                <c:pt idx="840" formatCode="h:mm\ AM/PM">
                  <c:v>0.77083333333333393</c:v>
                </c:pt>
                <c:pt idx="841" formatCode="h:mm\ AM/PM">
                  <c:v>0.78125</c:v>
                </c:pt>
                <c:pt idx="842" formatCode="h:mm\ AM/PM">
                  <c:v>0.79166666666666652</c:v>
                </c:pt>
                <c:pt idx="843" formatCode="h:mm\ AM/PM">
                  <c:v>0.8020833333333337</c:v>
                </c:pt>
                <c:pt idx="844" formatCode="h:mm\ AM/PM">
                  <c:v>0.8125</c:v>
                </c:pt>
                <c:pt idx="845" formatCode="h:mm\ AM/PM">
                  <c:v>0.82291666666666652</c:v>
                </c:pt>
                <c:pt idx="846" formatCode="h:mm\ AM/PM">
                  <c:v>0.8333333333333337</c:v>
                </c:pt>
                <c:pt idx="847" formatCode="h:mm\ AM/PM">
                  <c:v>0.84375000000000078</c:v>
                </c:pt>
                <c:pt idx="848" formatCode="h:mm\ AM/PM">
                  <c:v>0.85416666666666652</c:v>
                </c:pt>
                <c:pt idx="849" formatCode="h:mm\ AM/PM">
                  <c:v>0.8645833333333337</c:v>
                </c:pt>
                <c:pt idx="850" formatCode="h:mm\ AM/PM">
                  <c:v>0.87500000000000078</c:v>
                </c:pt>
                <c:pt idx="851" formatCode="h:mm\ AM/PM">
                  <c:v>0.88541666666666619</c:v>
                </c:pt>
                <c:pt idx="852" formatCode="h:mm\ AM/PM">
                  <c:v>0.89583333333333404</c:v>
                </c:pt>
                <c:pt idx="853" formatCode="h:mm\ AM/PM">
                  <c:v>0.90625</c:v>
                </c:pt>
                <c:pt idx="854" formatCode="h:mm\ AM/PM">
                  <c:v>0.91666666666666652</c:v>
                </c:pt>
                <c:pt idx="855" formatCode="h:mm\ AM/PM">
                  <c:v>0.9270833333333337</c:v>
                </c:pt>
                <c:pt idx="856" formatCode="h:mm\ AM/PM">
                  <c:v>0.9375</c:v>
                </c:pt>
                <c:pt idx="857" formatCode="h:mm\ AM/PM">
                  <c:v>0.94791666666666652</c:v>
                </c:pt>
                <c:pt idx="858" formatCode="h:mm\ AM/PM">
                  <c:v>0.9583333333333337</c:v>
                </c:pt>
                <c:pt idx="859" formatCode="h:mm\ AM/PM">
                  <c:v>0.96875000000000078</c:v>
                </c:pt>
                <c:pt idx="860" formatCode="h:mm\ AM/PM">
                  <c:v>0.97916666666666619</c:v>
                </c:pt>
                <c:pt idx="861" formatCode="h:mm\ AM/PM">
                  <c:v>0.98958333333333337</c:v>
                </c:pt>
                <c:pt idx="862" formatCode="h:mm\ AM/PM">
                  <c:v>0</c:v>
                </c:pt>
                <c:pt idx="863" formatCode="h:mm\ AM/PM">
                  <c:v>1.0416666666666671E-2</c:v>
                </c:pt>
                <c:pt idx="864" formatCode="h:mm\ AM/PM">
                  <c:v>2.083333333333337E-2</c:v>
                </c:pt>
                <c:pt idx="865" formatCode="h:mm\ AM/PM">
                  <c:v>3.1250000000000021E-2</c:v>
                </c:pt>
                <c:pt idx="866" formatCode="h:mm\ AM/PM">
                  <c:v>4.1666666666666685E-2</c:v>
                </c:pt>
                <c:pt idx="867" formatCode="h:mm\ AM/PM">
                  <c:v>5.2083333333333467E-2</c:v>
                </c:pt>
                <c:pt idx="868" formatCode="h:mm\ AM/PM">
                  <c:v>6.2500000000000042E-2</c:v>
                </c:pt>
                <c:pt idx="869" formatCode="h:mm\ AM/PM">
                  <c:v>7.2916666666666768E-2</c:v>
                </c:pt>
                <c:pt idx="870" formatCode="h:mm\ AM/PM">
                  <c:v>8.3333333333333384E-2</c:v>
                </c:pt>
                <c:pt idx="871" formatCode="h:mm\ AM/PM">
                  <c:v>9.3750000000000194E-2</c:v>
                </c:pt>
                <c:pt idx="872" formatCode="h:mm\ AM/PM">
                  <c:v>0.10416666666666675</c:v>
                </c:pt>
                <c:pt idx="873" formatCode="h:mm\ AM/PM">
                  <c:v>0.11458333333333337</c:v>
                </c:pt>
                <c:pt idx="874" formatCode="h:mm\ AM/PM">
                  <c:v>0.125</c:v>
                </c:pt>
                <c:pt idx="875" formatCode="h:mm\ AM/PM">
                  <c:v>0.13541666666666671</c:v>
                </c:pt>
                <c:pt idx="876" formatCode="h:mm\ AM/PM">
                  <c:v>0.14583333333333354</c:v>
                </c:pt>
                <c:pt idx="877" formatCode="h:mm\ AM/PM">
                  <c:v>0.15625000000000017</c:v>
                </c:pt>
                <c:pt idx="878" formatCode="h:mm\ AM/PM">
                  <c:v>0.16666666666666671</c:v>
                </c:pt>
                <c:pt idx="879" formatCode="h:mm\ AM/PM">
                  <c:v>0.17708333333333354</c:v>
                </c:pt>
                <c:pt idx="880" formatCode="h:mm\ AM/PM">
                  <c:v>0.18750000000000017</c:v>
                </c:pt>
                <c:pt idx="881" formatCode="h:mm\ AM/PM">
                  <c:v>0.19791666666666682</c:v>
                </c:pt>
                <c:pt idx="882" formatCode="h:mm\ AM/PM">
                  <c:v>0.20833333333333354</c:v>
                </c:pt>
                <c:pt idx="883" formatCode="h:mm\ AM/PM">
                  <c:v>0.21875000000000017</c:v>
                </c:pt>
                <c:pt idx="884" formatCode="h:mm\ AM/PM">
                  <c:v>0.22916666666666671</c:v>
                </c:pt>
                <c:pt idx="885" formatCode="h:mm\ AM/PM">
                  <c:v>0.23958333333333354</c:v>
                </c:pt>
                <c:pt idx="886" formatCode="h:mm\ AM/PM">
                  <c:v>0.25</c:v>
                </c:pt>
                <c:pt idx="887" formatCode="h:mm\ AM/PM">
                  <c:v>0.26041666666666707</c:v>
                </c:pt>
                <c:pt idx="888" formatCode="h:mm\ AM/PM">
                  <c:v>0.27083333333333326</c:v>
                </c:pt>
                <c:pt idx="889" formatCode="h:mm\ AM/PM">
                  <c:v>0.28125</c:v>
                </c:pt>
                <c:pt idx="890" formatCode="h:mm\ AM/PM">
                  <c:v>0.29166666666666707</c:v>
                </c:pt>
                <c:pt idx="891" formatCode="h:mm\ AM/PM">
                  <c:v>0.30208333333333331</c:v>
                </c:pt>
                <c:pt idx="892" formatCode="h:mm\ AM/PM">
                  <c:v>0.31250000000000033</c:v>
                </c:pt>
                <c:pt idx="893" formatCode="h:mm\ AM/PM">
                  <c:v>0.32291666666666741</c:v>
                </c:pt>
                <c:pt idx="894" formatCode="h:mm\ AM/PM">
                  <c:v>0.33333333333333331</c:v>
                </c:pt>
                <c:pt idx="895" formatCode="h:mm\ AM/PM">
                  <c:v>0.34375000000000017</c:v>
                </c:pt>
                <c:pt idx="896" formatCode="h:mm\ AM/PM">
                  <c:v>0.35416666666666707</c:v>
                </c:pt>
                <c:pt idx="897" formatCode="h:mm\ AM/PM">
                  <c:v>0.36458333333333331</c:v>
                </c:pt>
                <c:pt idx="898" formatCode="h:mm\ AM/PM">
                  <c:v>0.37500000000000033</c:v>
                </c:pt>
                <c:pt idx="899" formatCode="h:mm\ AM/PM">
                  <c:v>0.38541666666666741</c:v>
                </c:pt>
                <c:pt idx="900" formatCode="h:mm\ AM/PM">
                  <c:v>0.39583333333333331</c:v>
                </c:pt>
                <c:pt idx="901" formatCode="h:mm\ AM/PM">
                  <c:v>0.40625</c:v>
                </c:pt>
                <c:pt idx="902" formatCode="h:mm\ AM/PM">
                  <c:v>0.41666666666666707</c:v>
                </c:pt>
                <c:pt idx="903" formatCode="h:mm\ AM/PM">
                  <c:v>0.42708333333333331</c:v>
                </c:pt>
                <c:pt idx="904" formatCode="h:mm\ AM/PM">
                  <c:v>0.43750000000000033</c:v>
                </c:pt>
                <c:pt idx="905" formatCode="h:mm\ AM/PM">
                  <c:v>0.4479166666666673</c:v>
                </c:pt>
                <c:pt idx="906" formatCode="h:mm\ AM/PM">
                  <c:v>0.45833333333333326</c:v>
                </c:pt>
                <c:pt idx="907" formatCode="h:mm\ AM/PM">
                  <c:v>0.46875</c:v>
                </c:pt>
                <c:pt idx="908" formatCode="h:mm\ AM/PM">
                  <c:v>0.47916666666666707</c:v>
                </c:pt>
                <c:pt idx="909" formatCode="h:mm\ AM/PM">
                  <c:v>0.48958333333333331</c:v>
                </c:pt>
                <c:pt idx="910" formatCode="h:mm\ AM/PM">
                  <c:v>0.5</c:v>
                </c:pt>
                <c:pt idx="911" formatCode="h:mm\ AM/PM">
                  <c:v>0.51041666666666585</c:v>
                </c:pt>
                <c:pt idx="912" formatCode="h:mm\ AM/PM">
                  <c:v>0.5208333333333337</c:v>
                </c:pt>
                <c:pt idx="913" formatCode="h:mm\ AM/PM">
                  <c:v>0.53125</c:v>
                </c:pt>
                <c:pt idx="914" formatCode="h:mm\ AM/PM">
                  <c:v>0.54166666666666652</c:v>
                </c:pt>
                <c:pt idx="915" formatCode="h:mm\ AM/PM">
                  <c:v>0.5520833333333337</c:v>
                </c:pt>
                <c:pt idx="916" formatCode="h:mm\ AM/PM">
                  <c:v>0.5625</c:v>
                </c:pt>
                <c:pt idx="917" formatCode="h:mm\ AM/PM">
                  <c:v>0.57291666666666652</c:v>
                </c:pt>
                <c:pt idx="918" formatCode="h:mm\ AM/PM">
                  <c:v>0.5833333333333337</c:v>
                </c:pt>
                <c:pt idx="919" formatCode="h:mm\ AM/PM">
                  <c:v>0.59375000000000033</c:v>
                </c:pt>
                <c:pt idx="920" formatCode="h:mm\ AM/PM">
                  <c:v>0.60416666666666652</c:v>
                </c:pt>
                <c:pt idx="921" formatCode="h:mm\ AM/PM">
                  <c:v>0.6145833333333337</c:v>
                </c:pt>
                <c:pt idx="922" formatCode="h:mm\ AM/PM">
                  <c:v>0.62500000000000078</c:v>
                </c:pt>
                <c:pt idx="923" formatCode="h:mm\ AM/PM">
                  <c:v>0.63541666666666652</c:v>
                </c:pt>
                <c:pt idx="924" formatCode="h:mm\ AM/PM">
                  <c:v>0.64583333333333426</c:v>
                </c:pt>
                <c:pt idx="925" formatCode="h:mm\ AM/PM">
                  <c:v>0.65625000000000078</c:v>
                </c:pt>
                <c:pt idx="926" formatCode="h:mm\ AM/PM">
                  <c:v>0.66666666666666663</c:v>
                </c:pt>
                <c:pt idx="927" formatCode="h:mm\ AM/PM">
                  <c:v>0.67708333333333426</c:v>
                </c:pt>
                <c:pt idx="928" formatCode="h:mm\ AM/PM">
                  <c:v>0.68750000000000033</c:v>
                </c:pt>
                <c:pt idx="929" formatCode="h:mm\ AM/PM">
                  <c:v>0.69791666666666663</c:v>
                </c:pt>
                <c:pt idx="930" formatCode="h:mm\ AM/PM">
                  <c:v>0.7083333333333337</c:v>
                </c:pt>
                <c:pt idx="931" formatCode="h:mm\ AM/PM">
                  <c:v>0.71875000000000078</c:v>
                </c:pt>
                <c:pt idx="932" formatCode="h:mm\ AM/PM">
                  <c:v>0.72916666666666652</c:v>
                </c:pt>
                <c:pt idx="933" formatCode="h:mm\ AM/PM">
                  <c:v>0.7395833333333337</c:v>
                </c:pt>
                <c:pt idx="934" formatCode="h:mm\ AM/PM">
                  <c:v>0.75000000000000078</c:v>
                </c:pt>
                <c:pt idx="935" formatCode="h:mm\ AM/PM">
                  <c:v>0.76041666666666652</c:v>
                </c:pt>
                <c:pt idx="936" formatCode="h:mm\ AM/PM">
                  <c:v>0.77083333333333393</c:v>
                </c:pt>
                <c:pt idx="937" formatCode="h:mm\ AM/PM">
                  <c:v>0.78125</c:v>
                </c:pt>
                <c:pt idx="938" formatCode="h:mm\ AM/PM">
                  <c:v>0.79166666666666652</c:v>
                </c:pt>
                <c:pt idx="939" formatCode="h:mm\ AM/PM">
                  <c:v>0.8020833333333337</c:v>
                </c:pt>
                <c:pt idx="940" formatCode="h:mm\ AM/PM">
                  <c:v>0.8125</c:v>
                </c:pt>
                <c:pt idx="941" formatCode="h:mm\ AM/PM">
                  <c:v>0.82291666666666652</c:v>
                </c:pt>
                <c:pt idx="942" formatCode="h:mm\ AM/PM">
                  <c:v>0.8333333333333337</c:v>
                </c:pt>
                <c:pt idx="943" formatCode="h:mm\ AM/PM">
                  <c:v>0.84375000000000078</c:v>
                </c:pt>
                <c:pt idx="944" formatCode="h:mm\ AM/PM">
                  <c:v>0.85416666666666652</c:v>
                </c:pt>
                <c:pt idx="945" formatCode="h:mm\ AM/PM">
                  <c:v>0.8645833333333337</c:v>
                </c:pt>
                <c:pt idx="946" formatCode="h:mm\ AM/PM">
                  <c:v>0.87500000000000078</c:v>
                </c:pt>
                <c:pt idx="947" formatCode="h:mm\ AM/PM">
                  <c:v>0.88541666666666619</c:v>
                </c:pt>
                <c:pt idx="948" formatCode="h:mm\ AM/PM">
                  <c:v>0.89583333333333404</c:v>
                </c:pt>
                <c:pt idx="949" formatCode="h:mm\ AM/PM">
                  <c:v>0.90625</c:v>
                </c:pt>
                <c:pt idx="950" formatCode="h:mm\ AM/PM">
                  <c:v>0.91666666666666652</c:v>
                </c:pt>
                <c:pt idx="951" formatCode="h:mm\ AM/PM">
                  <c:v>0.9270833333333337</c:v>
                </c:pt>
                <c:pt idx="952" formatCode="h:mm\ AM/PM">
                  <c:v>0.9375</c:v>
                </c:pt>
                <c:pt idx="953" formatCode="h:mm\ AM/PM">
                  <c:v>0.94791666666666652</c:v>
                </c:pt>
                <c:pt idx="954" formatCode="h:mm\ AM/PM">
                  <c:v>0.9583333333333337</c:v>
                </c:pt>
                <c:pt idx="955" formatCode="h:mm\ AM/PM">
                  <c:v>0.96875000000000078</c:v>
                </c:pt>
                <c:pt idx="956" formatCode="h:mm\ AM/PM">
                  <c:v>0.97916666666666619</c:v>
                </c:pt>
                <c:pt idx="957" formatCode="h:mm\ AM/PM">
                  <c:v>0.98958333333333337</c:v>
                </c:pt>
                <c:pt idx="958" formatCode="h:mm\ AM/PM">
                  <c:v>0</c:v>
                </c:pt>
                <c:pt idx="959" formatCode="h:mm\ AM/PM">
                  <c:v>1.0416666666666671E-2</c:v>
                </c:pt>
                <c:pt idx="960" formatCode="h:mm\ AM/PM">
                  <c:v>2.083333333333337E-2</c:v>
                </c:pt>
                <c:pt idx="961" formatCode="h:mm\ AM/PM">
                  <c:v>3.1250000000000021E-2</c:v>
                </c:pt>
                <c:pt idx="962" formatCode="h:mm\ AM/PM">
                  <c:v>4.1666666666666685E-2</c:v>
                </c:pt>
                <c:pt idx="963" formatCode="h:mm\ AM/PM">
                  <c:v>5.2083333333333467E-2</c:v>
                </c:pt>
                <c:pt idx="964" formatCode="h:mm\ AM/PM">
                  <c:v>6.2500000000000042E-2</c:v>
                </c:pt>
                <c:pt idx="965" formatCode="h:mm\ AM/PM">
                  <c:v>7.2916666666666768E-2</c:v>
                </c:pt>
                <c:pt idx="966" formatCode="h:mm\ AM/PM">
                  <c:v>8.3333333333333384E-2</c:v>
                </c:pt>
                <c:pt idx="967" formatCode="h:mm\ AM/PM">
                  <c:v>9.3750000000000194E-2</c:v>
                </c:pt>
                <c:pt idx="968" formatCode="h:mm\ AM/PM">
                  <c:v>0.10416666666666675</c:v>
                </c:pt>
                <c:pt idx="969" formatCode="h:mm\ AM/PM">
                  <c:v>0.11458333333333337</c:v>
                </c:pt>
                <c:pt idx="970" formatCode="h:mm\ AM/PM">
                  <c:v>0.125</c:v>
                </c:pt>
                <c:pt idx="971" formatCode="h:mm\ AM/PM">
                  <c:v>0.13541666666666671</c:v>
                </c:pt>
                <c:pt idx="972" formatCode="h:mm\ AM/PM">
                  <c:v>0.14583333333333354</c:v>
                </c:pt>
                <c:pt idx="973" formatCode="h:mm\ AM/PM">
                  <c:v>0.15625000000000017</c:v>
                </c:pt>
                <c:pt idx="974" formatCode="h:mm\ AM/PM">
                  <c:v>0.16666666666666671</c:v>
                </c:pt>
                <c:pt idx="975" formatCode="h:mm\ AM/PM">
                  <c:v>0.17708333333333354</c:v>
                </c:pt>
                <c:pt idx="976" formatCode="h:mm\ AM/PM">
                  <c:v>0.18750000000000017</c:v>
                </c:pt>
                <c:pt idx="977" formatCode="h:mm\ AM/PM">
                  <c:v>0.19791666666666682</c:v>
                </c:pt>
                <c:pt idx="978" formatCode="h:mm\ AM/PM">
                  <c:v>0.20833333333333354</c:v>
                </c:pt>
                <c:pt idx="979" formatCode="h:mm\ AM/PM">
                  <c:v>0.21875000000000017</c:v>
                </c:pt>
                <c:pt idx="980" formatCode="h:mm\ AM/PM">
                  <c:v>0.22916666666666671</c:v>
                </c:pt>
                <c:pt idx="981" formatCode="h:mm\ AM/PM">
                  <c:v>0.23958333333333354</c:v>
                </c:pt>
                <c:pt idx="982" formatCode="h:mm\ AM/PM">
                  <c:v>0.25</c:v>
                </c:pt>
                <c:pt idx="983" formatCode="h:mm\ AM/PM">
                  <c:v>0.26041666666666707</c:v>
                </c:pt>
                <c:pt idx="984" formatCode="h:mm\ AM/PM">
                  <c:v>0.27083333333333326</c:v>
                </c:pt>
                <c:pt idx="985" formatCode="h:mm\ AM/PM">
                  <c:v>0.28125</c:v>
                </c:pt>
                <c:pt idx="986" formatCode="h:mm\ AM/PM">
                  <c:v>0.29166666666666707</c:v>
                </c:pt>
                <c:pt idx="987" formatCode="h:mm\ AM/PM">
                  <c:v>0.30208333333333331</c:v>
                </c:pt>
                <c:pt idx="988" formatCode="h:mm\ AM/PM">
                  <c:v>0.31250000000000033</c:v>
                </c:pt>
                <c:pt idx="989" formatCode="h:mm\ AM/PM">
                  <c:v>0.32291666666666741</c:v>
                </c:pt>
                <c:pt idx="990" formatCode="h:mm\ AM/PM">
                  <c:v>0.33333333333333331</c:v>
                </c:pt>
                <c:pt idx="991" formatCode="h:mm\ AM/PM">
                  <c:v>0.34375000000000017</c:v>
                </c:pt>
                <c:pt idx="992" formatCode="h:mm\ AM/PM">
                  <c:v>0.35416666666666707</c:v>
                </c:pt>
                <c:pt idx="993" formatCode="h:mm\ AM/PM">
                  <c:v>0.36458333333333331</c:v>
                </c:pt>
                <c:pt idx="994" formatCode="h:mm\ AM/PM">
                  <c:v>0.37500000000000033</c:v>
                </c:pt>
                <c:pt idx="995" formatCode="h:mm\ AM/PM">
                  <c:v>0.38541666666666741</c:v>
                </c:pt>
                <c:pt idx="996" formatCode="h:mm\ AM/PM">
                  <c:v>0.39583333333333331</c:v>
                </c:pt>
                <c:pt idx="997" formatCode="h:mm\ AM/PM">
                  <c:v>0.40625</c:v>
                </c:pt>
                <c:pt idx="998" formatCode="h:mm\ AM/PM">
                  <c:v>0.41666666666666707</c:v>
                </c:pt>
                <c:pt idx="999" formatCode="h:mm\ AM/PM">
                  <c:v>0.42708333333333331</c:v>
                </c:pt>
                <c:pt idx="1000" formatCode="h:mm\ AM/PM">
                  <c:v>0.43750000000000033</c:v>
                </c:pt>
                <c:pt idx="1001" formatCode="h:mm\ AM/PM">
                  <c:v>0.4479166666666673</c:v>
                </c:pt>
                <c:pt idx="1002" formatCode="h:mm\ AM/PM">
                  <c:v>0.45833333333333326</c:v>
                </c:pt>
                <c:pt idx="1003" formatCode="h:mm\ AM/PM">
                  <c:v>0.46875</c:v>
                </c:pt>
                <c:pt idx="1004" formatCode="h:mm\ AM/PM">
                  <c:v>0.47916666666666707</c:v>
                </c:pt>
                <c:pt idx="1005" formatCode="h:mm\ AM/PM">
                  <c:v>0.48958333333333331</c:v>
                </c:pt>
                <c:pt idx="1006" formatCode="h:mm\ AM/PM">
                  <c:v>0.5</c:v>
                </c:pt>
                <c:pt idx="1007" formatCode="h:mm\ AM/PM">
                  <c:v>0.51041666666666585</c:v>
                </c:pt>
                <c:pt idx="1008" formatCode="h:mm\ AM/PM">
                  <c:v>0.5208333333333337</c:v>
                </c:pt>
                <c:pt idx="1009" formatCode="h:mm\ AM/PM">
                  <c:v>0.53125</c:v>
                </c:pt>
                <c:pt idx="1010" formatCode="h:mm\ AM/PM">
                  <c:v>0.54166666666666652</c:v>
                </c:pt>
                <c:pt idx="1011" formatCode="h:mm\ AM/PM">
                  <c:v>0.5520833333333337</c:v>
                </c:pt>
                <c:pt idx="1012" formatCode="h:mm\ AM/PM">
                  <c:v>0.5625</c:v>
                </c:pt>
                <c:pt idx="1013" formatCode="h:mm\ AM/PM">
                  <c:v>0.57291666666666652</c:v>
                </c:pt>
                <c:pt idx="1014" formatCode="h:mm\ AM/PM">
                  <c:v>0.5833333333333337</c:v>
                </c:pt>
                <c:pt idx="1015" formatCode="h:mm\ AM/PM">
                  <c:v>0.59375000000000033</c:v>
                </c:pt>
                <c:pt idx="1016" formatCode="h:mm\ AM/PM">
                  <c:v>0.60416666666666652</c:v>
                </c:pt>
                <c:pt idx="1017" formatCode="h:mm\ AM/PM">
                  <c:v>0.6145833333333337</c:v>
                </c:pt>
                <c:pt idx="1018" formatCode="h:mm\ AM/PM">
                  <c:v>0.62500000000000078</c:v>
                </c:pt>
                <c:pt idx="1019" formatCode="h:mm\ AM/PM">
                  <c:v>0.63541666666666652</c:v>
                </c:pt>
                <c:pt idx="1020" formatCode="h:mm\ AM/PM">
                  <c:v>0.64583333333333426</c:v>
                </c:pt>
                <c:pt idx="1021" formatCode="h:mm\ AM/PM">
                  <c:v>0.65625000000000078</c:v>
                </c:pt>
                <c:pt idx="1022" formatCode="h:mm\ AM/PM">
                  <c:v>0.66666666666666663</c:v>
                </c:pt>
                <c:pt idx="1023" formatCode="h:mm\ AM/PM">
                  <c:v>0.67708333333333426</c:v>
                </c:pt>
                <c:pt idx="1024" formatCode="h:mm\ AM/PM">
                  <c:v>0.68750000000000033</c:v>
                </c:pt>
                <c:pt idx="1025" formatCode="h:mm\ AM/PM">
                  <c:v>0.69791666666666663</c:v>
                </c:pt>
                <c:pt idx="1026" formatCode="h:mm\ AM/PM">
                  <c:v>0.7083333333333337</c:v>
                </c:pt>
                <c:pt idx="1027" formatCode="h:mm\ AM/PM">
                  <c:v>0.71875000000000078</c:v>
                </c:pt>
                <c:pt idx="1028" formatCode="h:mm\ AM/PM">
                  <c:v>0.72916666666666652</c:v>
                </c:pt>
                <c:pt idx="1029" formatCode="h:mm\ AM/PM">
                  <c:v>0.7395833333333337</c:v>
                </c:pt>
                <c:pt idx="1030" formatCode="h:mm\ AM/PM">
                  <c:v>0.75000000000000078</c:v>
                </c:pt>
                <c:pt idx="1031" formatCode="h:mm\ AM/PM">
                  <c:v>0.76041666666666652</c:v>
                </c:pt>
                <c:pt idx="1032" formatCode="h:mm\ AM/PM">
                  <c:v>0.77083333333333393</c:v>
                </c:pt>
                <c:pt idx="1033" formatCode="h:mm\ AM/PM">
                  <c:v>0.78125</c:v>
                </c:pt>
                <c:pt idx="1034" formatCode="h:mm\ AM/PM">
                  <c:v>0.79166666666666652</c:v>
                </c:pt>
                <c:pt idx="1035" formatCode="h:mm\ AM/PM">
                  <c:v>0.8020833333333337</c:v>
                </c:pt>
                <c:pt idx="1036" formatCode="h:mm\ AM/PM">
                  <c:v>0.8125</c:v>
                </c:pt>
                <c:pt idx="1037" formatCode="h:mm\ AM/PM">
                  <c:v>0.82291666666666652</c:v>
                </c:pt>
                <c:pt idx="1038" formatCode="h:mm\ AM/PM">
                  <c:v>0.8333333333333337</c:v>
                </c:pt>
                <c:pt idx="1039" formatCode="h:mm\ AM/PM">
                  <c:v>0.84375000000000078</c:v>
                </c:pt>
                <c:pt idx="1040" formatCode="h:mm\ AM/PM">
                  <c:v>0.85416666666666652</c:v>
                </c:pt>
                <c:pt idx="1041" formatCode="h:mm\ AM/PM">
                  <c:v>0.8645833333333337</c:v>
                </c:pt>
                <c:pt idx="1042" formatCode="h:mm\ AM/PM">
                  <c:v>0.87500000000000078</c:v>
                </c:pt>
                <c:pt idx="1043" formatCode="h:mm\ AM/PM">
                  <c:v>0.88541666666666619</c:v>
                </c:pt>
                <c:pt idx="1044" formatCode="h:mm\ AM/PM">
                  <c:v>0.89583333333333404</c:v>
                </c:pt>
                <c:pt idx="1045" formatCode="h:mm\ AM/PM">
                  <c:v>0.90625</c:v>
                </c:pt>
                <c:pt idx="1046" formatCode="h:mm\ AM/PM">
                  <c:v>0.91666666666666652</c:v>
                </c:pt>
                <c:pt idx="1047" formatCode="h:mm\ AM/PM">
                  <c:v>0.9270833333333337</c:v>
                </c:pt>
                <c:pt idx="1048" formatCode="h:mm\ AM/PM">
                  <c:v>0.9375</c:v>
                </c:pt>
                <c:pt idx="1049" formatCode="h:mm\ AM/PM">
                  <c:v>0.94791666666666652</c:v>
                </c:pt>
                <c:pt idx="1050" formatCode="h:mm\ AM/PM">
                  <c:v>0.9583333333333337</c:v>
                </c:pt>
                <c:pt idx="1051" formatCode="h:mm\ AM/PM">
                  <c:v>0.96875000000000078</c:v>
                </c:pt>
                <c:pt idx="1052" formatCode="h:mm\ AM/PM">
                  <c:v>0.97916666666666619</c:v>
                </c:pt>
                <c:pt idx="1053" formatCode="h:mm\ AM/PM">
                  <c:v>0.98958333333333337</c:v>
                </c:pt>
                <c:pt idx="1054" formatCode="h:mm\ AM/PM">
                  <c:v>0</c:v>
                </c:pt>
                <c:pt idx="1055" formatCode="h:mm\ AM/PM">
                  <c:v>1.0416666666666671E-2</c:v>
                </c:pt>
                <c:pt idx="1056" formatCode="h:mm\ AM/PM">
                  <c:v>2.083333333333337E-2</c:v>
                </c:pt>
                <c:pt idx="1057" formatCode="h:mm\ AM/PM">
                  <c:v>3.1250000000000021E-2</c:v>
                </c:pt>
                <c:pt idx="1058" formatCode="h:mm\ AM/PM">
                  <c:v>4.1666666666666685E-2</c:v>
                </c:pt>
                <c:pt idx="1059" formatCode="h:mm\ AM/PM">
                  <c:v>5.2083333333333467E-2</c:v>
                </c:pt>
                <c:pt idx="1060" formatCode="h:mm\ AM/PM">
                  <c:v>6.2500000000000042E-2</c:v>
                </c:pt>
                <c:pt idx="1061" formatCode="h:mm\ AM/PM">
                  <c:v>7.2916666666666768E-2</c:v>
                </c:pt>
                <c:pt idx="1062" formatCode="h:mm\ AM/PM">
                  <c:v>8.3333333333333384E-2</c:v>
                </c:pt>
                <c:pt idx="1063" formatCode="h:mm\ AM/PM">
                  <c:v>9.3750000000000194E-2</c:v>
                </c:pt>
                <c:pt idx="1064" formatCode="h:mm\ AM/PM">
                  <c:v>0.10416666666666675</c:v>
                </c:pt>
                <c:pt idx="1065" formatCode="h:mm\ AM/PM">
                  <c:v>0.11458333333333337</c:v>
                </c:pt>
                <c:pt idx="1066" formatCode="h:mm\ AM/PM">
                  <c:v>0.125</c:v>
                </c:pt>
                <c:pt idx="1067" formatCode="h:mm\ AM/PM">
                  <c:v>0.13541666666666671</c:v>
                </c:pt>
                <c:pt idx="1068" formatCode="h:mm\ AM/PM">
                  <c:v>0.14583333333333354</c:v>
                </c:pt>
                <c:pt idx="1069" formatCode="h:mm\ AM/PM">
                  <c:v>0.15625000000000017</c:v>
                </c:pt>
                <c:pt idx="1070" formatCode="h:mm\ AM/PM">
                  <c:v>0.16666666666666671</c:v>
                </c:pt>
                <c:pt idx="1071" formatCode="h:mm\ AM/PM">
                  <c:v>0.17708333333333354</c:v>
                </c:pt>
                <c:pt idx="1072" formatCode="h:mm\ AM/PM">
                  <c:v>0.18750000000000017</c:v>
                </c:pt>
                <c:pt idx="1073" formatCode="h:mm\ AM/PM">
                  <c:v>0.19791666666666682</c:v>
                </c:pt>
                <c:pt idx="1074" formatCode="h:mm\ AM/PM">
                  <c:v>0.20833333333333354</c:v>
                </c:pt>
                <c:pt idx="1075" formatCode="h:mm\ AM/PM">
                  <c:v>0.21875000000000017</c:v>
                </c:pt>
                <c:pt idx="1076" formatCode="h:mm\ AM/PM">
                  <c:v>0.22916666666666671</c:v>
                </c:pt>
                <c:pt idx="1077" formatCode="h:mm\ AM/PM">
                  <c:v>0.23958333333333354</c:v>
                </c:pt>
                <c:pt idx="1078" formatCode="h:mm\ AM/PM">
                  <c:v>0.25</c:v>
                </c:pt>
                <c:pt idx="1079" formatCode="h:mm\ AM/PM">
                  <c:v>0.26041666666666707</c:v>
                </c:pt>
                <c:pt idx="1080" formatCode="h:mm\ AM/PM">
                  <c:v>0.27083333333333326</c:v>
                </c:pt>
                <c:pt idx="1081" formatCode="h:mm\ AM/PM">
                  <c:v>0.28125</c:v>
                </c:pt>
                <c:pt idx="1082" formatCode="h:mm\ AM/PM">
                  <c:v>0.29166666666666707</c:v>
                </c:pt>
                <c:pt idx="1083" formatCode="h:mm\ AM/PM">
                  <c:v>0.30208333333333331</c:v>
                </c:pt>
                <c:pt idx="1084" formatCode="h:mm\ AM/PM">
                  <c:v>0.31250000000000033</c:v>
                </c:pt>
                <c:pt idx="1085" formatCode="h:mm\ AM/PM">
                  <c:v>0.32291666666666741</c:v>
                </c:pt>
                <c:pt idx="1086" formatCode="h:mm\ AM/PM">
                  <c:v>0.33333333333333331</c:v>
                </c:pt>
                <c:pt idx="1087" formatCode="h:mm\ AM/PM">
                  <c:v>0.34375000000000017</c:v>
                </c:pt>
                <c:pt idx="1088" formatCode="h:mm\ AM/PM">
                  <c:v>0.35416666666666707</c:v>
                </c:pt>
                <c:pt idx="1089" formatCode="h:mm\ AM/PM">
                  <c:v>0.36458333333333331</c:v>
                </c:pt>
                <c:pt idx="1090" formatCode="h:mm\ AM/PM">
                  <c:v>0.37500000000000033</c:v>
                </c:pt>
                <c:pt idx="1091" formatCode="h:mm\ AM/PM">
                  <c:v>0.38541666666666741</c:v>
                </c:pt>
                <c:pt idx="1092" formatCode="h:mm\ AM/PM">
                  <c:v>0.39583333333333331</c:v>
                </c:pt>
                <c:pt idx="1093" formatCode="h:mm\ AM/PM">
                  <c:v>0.40625</c:v>
                </c:pt>
                <c:pt idx="1094" formatCode="h:mm\ AM/PM">
                  <c:v>0.41666666666666707</c:v>
                </c:pt>
                <c:pt idx="1095" formatCode="h:mm\ AM/PM">
                  <c:v>0.42708333333333331</c:v>
                </c:pt>
                <c:pt idx="1096" formatCode="h:mm\ AM/PM">
                  <c:v>0.43750000000000033</c:v>
                </c:pt>
                <c:pt idx="1097" formatCode="h:mm\ AM/PM">
                  <c:v>0.4479166666666673</c:v>
                </c:pt>
                <c:pt idx="1098" formatCode="h:mm\ AM/PM">
                  <c:v>0.45833333333333326</c:v>
                </c:pt>
                <c:pt idx="1099" formatCode="h:mm\ AM/PM">
                  <c:v>0.46875</c:v>
                </c:pt>
                <c:pt idx="1100" formatCode="h:mm\ AM/PM">
                  <c:v>0.47916666666666707</c:v>
                </c:pt>
                <c:pt idx="1101" formatCode="h:mm\ AM/PM">
                  <c:v>0.48958333333333331</c:v>
                </c:pt>
                <c:pt idx="1102" formatCode="h:mm\ AM/PM">
                  <c:v>0.5</c:v>
                </c:pt>
                <c:pt idx="1103" formatCode="h:mm\ AM/PM">
                  <c:v>0.51041666666666585</c:v>
                </c:pt>
                <c:pt idx="1104" formatCode="h:mm\ AM/PM">
                  <c:v>0.5208333333333337</c:v>
                </c:pt>
                <c:pt idx="1105" formatCode="h:mm\ AM/PM">
                  <c:v>0.53125</c:v>
                </c:pt>
                <c:pt idx="1106" formatCode="h:mm\ AM/PM">
                  <c:v>0.54166666666666652</c:v>
                </c:pt>
                <c:pt idx="1107" formatCode="h:mm\ AM/PM">
                  <c:v>0.5520833333333337</c:v>
                </c:pt>
                <c:pt idx="1108" formatCode="h:mm\ AM/PM">
                  <c:v>0.5625</c:v>
                </c:pt>
                <c:pt idx="1109" formatCode="h:mm\ AM/PM">
                  <c:v>0.57291666666666652</c:v>
                </c:pt>
                <c:pt idx="1110" formatCode="h:mm\ AM/PM">
                  <c:v>0.5833333333333337</c:v>
                </c:pt>
                <c:pt idx="1111" formatCode="h:mm\ AM/PM">
                  <c:v>0.59375000000000033</c:v>
                </c:pt>
                <c:pt idx="1112" formatCode="h:mm\ AM/PM">
                  <c:v>0.60416666666666652</c:v>
                </c:pt>
                <c:pt idx="1113" formatCode="h:mm\ AM/PM">
                  <c:v>0.6145833333333337</c:v>
                </c:pt>
                <c:pt idx="1114" formatCode="h:mm\ AM/PM">
                  <c:v>0.62500000000000078</c:v>
                </c:pt>
                <c:pt idx="1115" formatCode="h:mm\ AM/PM">
                  <c:v>0.63541666666666652</c:v>
                </c:pt>
                <c:pt idx="1116" formatCode="h:mm\ AM/PM">
                  <c:v>0.64583333333333426</c:v>
                </c:pt>
                <c:pt idx="1117" formatCode="h:mm\ AM/PM">
                  <c:v>0.65625000000000078</c:v>
                </c:pt>
                <c:pt idx="1118" formatCode="h:mm\ AM/PM">
                  <c:v>0.66666666666666663</c:v>
                </c:pt>
                <c:pt idx="1119" formatCode="h:mm\ AM/PM">
                  <c:v>0.67708333333333426</c:v>
                </c:pt>
                <c:pt idx="1120" formatCode="h:mm\ AM/PM">
                  <c:v>0.68750000000000033</c:v>
                </c:pt>
                <c:pt idx="1121" formatCode="h:mm\ AM/PM">
                  <c:v>0.69791666666666663</c:v>
                </c:pt>
                <c:pt idx="1122" formatCode="h:mm\ AM/PM">
                  <c:v>0.7083333333333337</c:v>
                </c:pt>
                <c:pt idx="1123" formatCode="h:mm\ AM/PM">
                  <c:v>0.71875000000000078</c:v>
                </c:pt>
                <c:pt idx="1124" formatCode="h:mm\ AM/PM">
                  <c:v>0.72916666666666652</c:v>
                </c:pt>
                <c:pt idx="1125" formatCode="h:mm\ AM/PM">
                  <c:v>0.7395833333333337</c:v>
                </c:pt>
                <c:pt idx="1126" formatCode="h:mm\ AM/PM">
                  <c:v>0.75000000000000078</c:v>
                </c:pt>
                <c:pt idx="1127" formatCode="h:mm\ AM/PM">
                  <c:v>0.76041666666666652</c:v>
                </c:pt>
                <c:pt idx="1128" formatCode="h:mm\ AM/PM">
                  <c:v>0.77083333333333393</c:v>
                </c:pt>
                <c:pt idx="1129" formatCode="h:mm\ AM/PM">
                  <c:v>0.78125</c:v>
                </c:pt>
                <c:pt idx="1130" formatCode="h:mm\ AM/PM">
                  <c:v>0.79166666666666652</c:v>
                </c:pt>
                <c:pt idx="1131" formatCode="h:mm\ AM/PM">
                  <c:v>0.8020833333333337</c:v>
                </c:pt>
                <c:pt idx="1132" formatCode="h:mm\ AM/PM">
                  <c:v>0.8125</c:v>
                </c:pt>
                <c:pt idx="1133" formatCode="h:mm\ AM/PM">
                  <c:v>0.82291666666666652</c:v>
                </c:pt>
                <c:pt idx="1134" formatCode="h:mm\ AM/PM">
                  <c:v>0.8333333333333337</c:v>
                </c:pt>
                <c:pt idx="1135" formatCode="h:mm\ AM/PM">
                  <c:v>0.84375000000000078</c:v>
                </c:pt>
                <c:pt idx="1136" formatCode="h:mm\ AM/PM">
                  <c:v>0.85416666666666652</c:v>
                </c:pt>
                <c:pt idx="1137" formatCode="h:mm\ AM/PM">
                  <c:v>0.8645833333333337</c:v>
                </c:pt>
                <c:pt idx="1138" formatCode="h:mm\ AM/PM">
                  <c:v>0.87500000000000078</c:v>
                </c:pt>
                <c:pt idx="1139" formatCode="h:mm\ AM/PM">
                  <c:v>0.88541666666666619</c:v>
                </c:pt>
                <c:pt idx="1140" formatCode="h:mm\ AM/PM">
                  <c:v>0.89583333333333404</c:v>
                </c:pt>
                <c:pt idx="1141" formatCode="h:mm\ AM/PM">
                  <c:v>0.90625</c:v>
                </c:pt>
                <c:pt idx="1142" formatCode="h:mm\ AM/PM">
                  <c:v>0.91666666666666652</c:v>
                </c:pt>
                <c:pt idx="1143" formatCode="h:mm\ AM/PM">
                  <c:v>0.9270833333333337</c:v>
                </c:pt>
                <c:pt idx="1144" formatCode="h:mm\ AM/PM">
                  <c:v>0.9375</c:v>
                </c:pt>
                <c:pt idx="1145" formatCode="h:mm\ AM/PM">
                  <c:v>0.94791666666666652</c:v>
                </c:pt>
                <c:pt idx="1146" formatCode="h:mm\ AM/PM">
                  <c:v>0.9583333333333337</c:v>
                </c:pt>
                <c:pt idx="1147" formatCode="h:mm\ AM/PM">
                  <c:v>0.96875000000000078</c:v>
                </c:pt>
                <c:pt idx="1148" formatCode="h:mm\ AM/PM">
                  <c:v>0.97916666666666619</c:v>
                </c:pt>
                <c:pt idx="1149" formatCode="h:mm\ AM/PM">
                  <c:v>0.98958333333333337</c:v>
                </c:pt>
                <c:pt idx="1150" formatCode="h:mm\ AM/PM">
                  <c:v>0</c:v>
                </c:pt>
                <c:pt idx="1151" formatCode="h:mm\ AM/PM">
                  <c:v>1.0416666666666671E-2</c:v>
                </c:pt>
                <c:pt idx="1152" formatCode="h:mm\ AM/PM">
                  <c:v>2.083333333333337E-2</c:v>
                </c:pt>
                <c:pt idx="1153" formatCode="h:mm\ AM/PM">
                  <c:v>3.1250000000000021E-2</c:v>
                </c:pt>
                <c:pt idx="1154" formatCode="h:mm\ AM/PM">
                  <c:v>4.1666666666666685E-2</c:v>
                </c:pt>
                <c:pt idx="1155" formatCode="h:mm\ AM/PM">
                  <c:v>5.2083333333333467E-2</c:v>
                </c:pt>
                <c:pt idx="1156" formatCode="h:mm\ AM/PM">
                  <c:v>6.2500000000000042E-2</c:v>
                </c:pt>
                <c:pt idx="1157" formatCode="h:mm\ AM/PM">
                  <c:v>7.2916666666666768E-2</c:v>
                </c:pt>
                <c:pt idx="1158" formatCode="h:mm\ AM/PM">
                  <c:v>8.3333333333333384E-2</c:v>
                </c:pt>
                <c:pt idx="1159" formatCode="h:mm\ AM/PM">
                  <c:v>9.3750000000000194E-2</c:v>
                </c:pt>
                <c:pt idx="1160" formatCode="h:mm\ AM/PM">
                  <c:v>0.10416666666666675</c:v>
                </c:pt>
                <c:pt idx="1161" formatCode="h:mm\ AM/PM">
                  <c:v>0.11458333333333337</c:v>
                </c:pt>
                <c:pt idx="1162" formatCode="h:mm\ AM/PM">
                  <c:v>0.125</c:v>
                </c:pt>
                <c:pt idx="1163" formatCode="h:mm\ AM/PM">
                  <c:v>0.13541666666666671</c:v>
                </c:pt>
                <c:pt idx="1164" formatCode="h:mm\ AM/PM">
                  <c:v>0.14583333333333354</c:v>
                </c:pt>
                <c:pt idx="1165" formatCode="h:mm\ AM/PM">
                  <c:v>0.15625000000000017</c:v>
                </c:pt>
                <c:pt idx="1166" formatCode="h:mm\ AM/PM">
                  <c:v>0.16666666666666671</c:v>
                </c:pt>
                <c:pt idx="1167" formatCode="h:mm\ AM/PM">
                  <c:v>0.17708333333333354</c:v>
                </c:pt>
                <c:pt idx="1168" formatCode="h:mm\ AM/PM">
                  <c:v>0.18750000000000017</c:v>
                </c:pt>
                <c:pt idx="1169" formatCode="h:mm\ AM/PM">
                  <c:v>0.19791666666666682</c:v>
                </c:pt>
                <c:pt idx="1170" formatCode="h:mm\ AM/PM">
                  <c:v>0.20833333333333354</c:v>
                </c:pt>
                <c:pt idx="1171" formatCode="h:mm\ AM/PM">
                  <c:v>0.21875000000000017</c:v>
                </c:pt>
                <c:pt idx="1172" formatCode="h:mm\ AM/PM">
                  <c:v>0.22916666666666671</c:v>
                </c:pt>
                <c:pt idx="1173" formatCode="h:mm\ AM/PM">
                  <c:v>0.23958333333333354</c:v>
                </c:pt>
                <c:pt idx="1174" formatCode="h:mm\ AM/PM">
                  <c:v>0.25</c:v>
                </c:pt>
                <c:pt idx="1175" formatCode="h:mm\ AM/PM">
                  <c:v>0.26041666666666707</c:v>
                </c:pt>
                <c:pt idx="1176" formatCode="h:mm\ AM/PM">
                  <c:v>0.27083333333333326</c:v>
                </c:pt>
                <c:pt idx="1177" formatCode="h:mm\ AM/PM">
                  <c:v>0.28125</c:v>
                </c:pt>
                <c:pt idx="1178" formatCode="h:mm\ AM/PM">
                  <c:v>0.29166666666666707</c:v>
                </c:pt>
                <c:pt idx="1179" formatCode="h:mm\ AM/PM">
                  <c:v>0.30208333333333331</c:v>
                </c:pt>
                <c:pt idx="1180" formatCode="h:mm\ AM/PM">
                  <c:v>0.31250000000000033</c:v>
                </c:pt>
                <c:pt idx="1181" formatCode="h:mm\ AM/PM">
                  <c:v>0.32291666666666741</c:v>
                </c:pt>
                <c:pt idx="1182" formatCode="h:mm\ AM/PM">
                  <c:v>0.33333333333333331</c:v>
                </c:pt>
                <c:pt idx="1183" formatCode="h:mm\ AM/PM">
                  <c:v>0.34375000000000017</c:v>
                </c:pt>
                <c:pt idx="1184" formatCode="h:mm\ AM/PM">
                  <c:v>0.35416666666666707</c:v>
                </c:pt>
                <c:pt idx="1185" formatCode="h:mm\ AM/PM">
                  <c:v>0.36458333333333331</c:v>
                </c:pt>
                <c:pt idx="1186" formatCode="h:mm\ AM/PM">
                  <c:v>0.37500000000000033</c:v>
                </c:pt>
                <c:pt idx="1187" formatCode="h:mm\ AM/PM">
                  <c:v>0.38541666666666741</c:v>
                </c:pt>
                <c:pt idx="1188" formatCode="h:mm\ AM/PM">
                  <c:v>0.39583333333333331</c:v>
                </c:pt>
                <c:pt idx="1189" formatCode="h:mm\ AM/PM">
                  <c:v>0.40625</c:v>
                </c:pt>
                <c:pt idx="1190" formatCode="h:mm\ AM/PM">
                  <c:v>0.41666666666666707</c:v>
                </c:pt>
                <c:pt idx="1191" formatCode="h:mm\ AM/PM">
                  <c:v>0.42708333333333331</c:v>
                </c:pt>
                <c:pt idx="1192" formatCode="h:mm\ AM/PM">
                  <c:v>0.43750000000000033</c:v>
                </c:pt>
                <c:pt idx="1193" formatCode="h:mm\ AM/PM">
                  <c:v>0.4479166666666673</c:v>
                </c:pt>
                <c:pt idx="1194" formatCode="h:mm\ AM/PM">
                  <c:v>0.45833333333333326</c:v>
                </c:pt>
                <c:pt idx="1195" formatCode="h:mm\ AM/PM">
                  <c:v>0.46875</c:v>
                </c:pt>
                <c:pt idx="1196" formatCode="h:mm\ AM/PM">
                  <c:v>0.47916666666666707</c:v>
                </c:pt>
                <c:pt idx="1197" formatCode="h:mm\ AM/PM">
                  <c:v>0.48958333333333331</c:v>
                </c:pt>
                <c:pt idx="1198" formatCode="h:mm\ AM/PM">
                  <c:v>0.5</c:v>
                </c:pt>
                <c:pt idx="1199" formatCode="h:mm\ AM/PM">
                  <c:v>0.51041666666666585</c:v>
                </c:pt>
                <c:pt idx="1200" formatCode="h:mm\ AM/PM">
                  <c:v>0.5208333333333337</c:v>
                </c:pt>
                <c:pt idx="1201" formatCode="h:mm\ AM/PM">
                  <c:v>0.53125</c:v>
                </c:pt>
                <c:pt idx="1202" formatCode="h:mm\ AM/PM">
                  <c:v>0.54166666666666652</c:v>
                </c:pt>
                <c:pt idx="1203" formatCode="h:mm\ AM/PM">
                  <c:v>0.5520833333333337</c:v>
                </c:pt>
                <c:pt idx="1204" formatCode="h:mm\ AM/PM">
                  <c:v>0.5625</c:v>
                </c:pt>
                <c:pt idx="1205" formatCode="h:mm\ AM/PM">
                  <c:v>0.57291666666666652</c:v>
                </c:pt>
                <c:pt idx="1206" formatCode="h:mm\ AM/PM">
                  <c:v>0.5833333333333337</c:v>
                </c:pt>
                <c:pt idx="1207" formatCode="h:mm\ AM/PM">
                  <c:v>0.59375000000000033</c:v>
                </c:pt>
                <c:pt idx="1208" formatCode="h:mm\ AM/PM">
                  <c:v>0.60416666666666652</c:v>
                </c:pt>
                <c:pt idx="1209" formatCode="h:mm\ AM/PM">
                  <c:v>0.6145833333333337</c:v>
                </c:pt>
                <c:pt idx="1210" formatCode="h:mm\ AM/PM">
                  <c:v>0.62500000000000078</c:v>
                </c:pt>
                <c:pt idx="1211" formatCode="h:mm\ AM/PM">
                  <c:v>0.63541666666666652</c:v>
                </c:pt>
                <c:pt idx="1212" formatCode="h:mm\ AM/PM">
                  <c:v>0.64583333333333426</c:v>
                </c:pt>
                <c:pt idx="1213" formatCode="h:mm\ AM/PM">
                  <c:v>0.65625000000000078</c:v>
                </c:pt>
                <c:pt idx="1214" formatCode="h:mm\ AM/PM">
                  <c:v>0.66666666666666663</c:v>
                </c:pt>
                <c:pt idx="1215" formatCode="h:mm\ AM/PM">
                  <c:v>0.67708333333333426</c:v>
                </c:pt>
                <c:pt idx="1216" formatCode="h:mm\ AM/PM">
                  <c:v>0.68750000000000033</c:v>
                </c:pt>
                <c:pt idx="1217" formatCode="h:mm\ AM/PM">
                  <c:v>0.69791666666666663</c:v>
                </c:pt>
                <c:pt idx="1218" formatCode="h:mm\ AM/PM">
                  <c:v>0.7083333333333337</c:v>
                </c:pt>
                <c:pt idx="1219" formatCode="h:mm\ AM/PM">
                  <c:v>0.71875000000000078</c:v>
                </c:pt>
                <c:pt idx="1220" formatCode="h:mm\ AM/PM">
                  <c:v>0.72916666666666652</c:v>
                </c:pt>
                <c:pt idx="1221" formatCode="h:mm\ AM/PM">
                  <c:v>0.7395833333333337</c:v>
                </c:pt>
                <c:pt idx="1222" formatCode="h:mm\ AM/PM">
                  <c:v>0.75000000000000078</c:v>
                </c:pt>
                <c:pt idx="1223" formatCode="h:mm\ AM/PM">
                  <c:v>0.76041666666666652</c:v>
                </c:pt>
                <c:pt idx="1224" formatCode="h:mm\ AM/PM">
                  <c:v>0.77083333333333393</c:v>
                </c:pt>
                <c:pt idx="1225" formatCode="h:mm\ AM/PM">
                  <c:v>0.78125</c:v>
                </c:pt>
                <c:pt idx="1226" formatCode="h:mm\ AM/PM">
                  <c:v>0.79166666666666652</c:v>
                </c:pt>
                <c:pt idx="1227" formatCode="h:mm\ AM/PM">
                  <c:v>0.8020833333333337</c:v>
                </c:pt>
                <c:pt idx="1228" formatCode="h:mm\ AM/PM">
                  <c:v>0.8125</c:v>
                </c:pt>
                <c:pt idx="1229" formatCode="h:mm\ AM/PM">
                  <c:v>0.82291666666666652</c:v>
                </c:pt>
                <c:pt idx="1230" formatCode="h:mm\ AM/PM">
                  <c:v>0.8333333333333337</c:v>
                </c:pt>
                <c:pt idx="1231" formatCode="h:mm\ AM/PM">
                  <c:v>0.84375000000000078</c:v>
                </c:pt>
                <c:pt idx="1232" formatCode="h:mm\ AM/PM">
                  <c:v>0.85416666666666652</c:v>
                </c:pt>
                <c:pt idx="1233" formatCode="h:mm\ AM/PM">
                  <c:v>0.8645833333333337</c:v>
                </c:pt>
                <c:pt idx="1234" formatCode="h:mm\ AM/PM">
                  <c:v>0.87500000000000078</c:v>
                </c:pt>
                <c:pt idx="1235" formatCode="h:mm\ AM/PM">
                  <c:v>0.88541666666666619</c:v>
                </c:pt>
                <c:pt idx="1236" formatCode="h:mm\ AM/PM">
                  <c:v>0.89583333333333404</c:v>
                </c:pt>
                <c:pt idx="1237" formatCode="h:mm\ AM/PM">
                  <c:v>0.90625</c:v>
                </c:pt>
                <c:pt idx="1238" formatCode="h:mm\ AM/PM">
                  <c:v>0.91666666666666652</c:v>
                </c:pt>
                <c:pt idx="1239" formatCode="h:mm\ AM/PM">
                  <c:v>0.9270833333333337</c:v>
                </c:pt>
                <c:pt idx="1240" formatCode="h:mm\ AM/PM">
                  <c:v>0.9375</c:v>
                </c:pt>
                <c:pt idx="1241" formatCode="h:mm\ AM/PM">
                  <c:v>0.94791666666666652</c:v>
                </c:pt>
                <c:pt idx="1242" formatCode="h:mm\ AM/PM">
                  <c:v>0.9583333333333337</c:v>
                </c:pt>
                <c:pt idx="1243" formatCode="h:mm\ AM/PM">
                  <c:v>0.96875000000000078</c:v>
                </c:pt>
                <c:pt idx="1244" formatCode="h:mm\ AM/PM">
                  <c:v>0.97916666666666619</c:v>
                </c:pt>
                <c:pt idx="1245" formatCode="h:mm\ AM/PM">
                  <c:v>0.98958333333333337</c:v>
                </c:pt>
                <c:pt idx="1246" formatCode="h:mm\ AM/PM">
                  <c:v>0</c:v>
                </c:pt>
                <c:pt idx="1247" formatCode="h:mm\ AM/PM">
                  <c:v>1.0416666666666671E-2</c:v>
                </c:pt>
                <c:pt idx="1248" formatCode="h:mm\ AM/PM">
                  <c:v>2.083333333333337E-2</c:v>
                </c:pt>
                <c:pt idx="1249" formatCode="h:mm\ AM/PM">
                  <c:v>3.1250000000000021E-2</c:v>
                </c:pt>
                <c:pt idx="1250" formatCode="h:mm\ AM/PM">
                  <c:v>4.1666666666666685E-2</c:v>
                </c:pt>
                <c:pt idx="1251" formatCode="h:mm\ AM/PM">
                  <c:v>5.2083333333333467E-2</c:v>
                </c:pt>
                <c:pt idx="1252" formatCode="h:mm\ AM/PM">
                  <c:v>6.2500000000000042E-2</c:v>
                </c:pt>
                <c:pt idx="1253" formatCode="h:mm\ AM/PM">
                  <c:v>7.2916666666666768E-2</c:v>
                </c:pt>
                <c:pt idx="1254" formatCode="h:mm\ AM/PM">
                  <c:v>8.3333333333333384E-2</c:v>
                </c:pt>
                <c:pt idx="1255" formatCode="h:mm\ AM/PM">
                  <c:v>9.3750000000000194E-2</c:v>
                </c:pt>
                <c:pt idx="1256" formatCode="h:mm\ AM/PM">
                  <c:v>0.10416666666666675</c:v>
                </c:pt>
                <c:pt idx="1257" formatCode="h:mm\ AM/PM">
                  <c:v>0.11458333333333337</c:v>
                </c:pt>
                <c:pt idx="1258" formatCode="h:mm\ AM/PM">
                  <c:v>0.125</c:v>
                </c:pt>
                <c:pt idx="1259" formatCode="h:mm\ AM/PM">
                  <c:v>0.13541666666666671</c:v>
                </c:pt>
                <c:pt idx="1260" formatCode="h:mm\ AM/PM">
                  <c:v>0.14583333333333354</c:v>
                </c:pt>
                <c:pt idx="1261" formatCode="h:mm\ AM/PM">
                  <c:v>0.15625000000000017</c:v>
                </c:pt>
                <c:pt idx="1262" formatCode="h:mm\ AM/PM">
                  <c:v>0.16666666666666671</c:v>
                </c:pt>
                <c:pt idx="1263" formatCode="h:mm\ AM/PM">
                  <c:v>0.17708333333333354</c:v>
                </c:pt>
                <c:pt idx="1264" formatCode="h:mm\ AM/PM">
                  <c:v>0.18750000000000017</c:v>
                </c:pt>
                <c:pt idx="1265" formatCode="h:mm\ AM/PM">
                  <c:v>0.19791666666666682</c:v>
                </c:pt>
                <c:pt idx="1266" formatCode="h:mm\ AM/PM">
                  <c:v>0.20833333333333354</c:v>
                </c:pt>
                <c:pt idx="1267" formatCode="h:mm\ AM/PM">
                  <c:v>0.21875000000000017</c:v>
                </c:pt>
                <c:pt idx="1268" formatCode="h:mm\ AM/PM">
                  <c:v>0.22916666666666671</c:v>
                </c:pt>
                <c:pt idx="1269" formatCode="h:mm\ AM/PM">
                  <c:v>0.23958333333333354</c:v>
                </c:pt>
                <c:pt idx="1270" formatCode="h:mm\ AM/PM">
                  <c:v>0.25</c:v>
                </c:pt>
                <c:pt idx="1271" formatCode="h:mm\ AM/PM">
                  <c:v>0.26041666666666707</c:v>
                </c:pt>
                <c:pt idx="1272" formatCode="h:mm\ AM/PM">
                  <c:v>0.27083333333333326</c:v>
                </c:pt>
                <c:pt idx="1273" formatCode="h:mm\ AM/PM">
                  <c:v>0.28125</c:v>
                </c:pt>
                <c:pt idx="1274" formatCode="h:mm\ AM/PM">
                  <c:v>0.29166666666666707</c:v>
                </c:pt>
                <c:pt idx="1275" formatCode="h:mm\ AM/PM">
                  <c:v>0.30208333333333331</c:v>
                </c:pt>
                <c:pt idx="1276" formatCode="h:mm\ AM/PM">
                  <c:v>0.31250000000000033</c:v>
                </c:pt>
                <c:pt idx="1277" formatCode="h:mm\ AM/PM">
                  <c:v>0.32291666666666741</c:v>
                </c:pt>
                <c:pt idx="1278" formatCode="h:mm\ AM/PM">
                  <c:v>0.33333333333333331</c:v>
                </c:pt>
                <c:pt idx="1279" formatCode="h:mm\ AM/PM">
                  <c:v>0.34375000000000017</c:v>
                </c:pt>
                <c:pt idx="1280" formatCode="h:mm\ AM/PM">
                  <c:v>0.35416666666666707</c:v>
                </c:pt>
                <c:pt idx="1281" formatCode="h:mm\ AM/PM">
                  <c:v>0.36458333333333331</c:v>
                </c:pt>
                <c:pt idx="1282" formatCode="h:mm\ AM/PM">
                  <c:v>0.37500000000000033</c:v>
                </c:pt>
                <c:pt idx="1283" formatCode="h:mm\ AM/PM">
                  <c:v>0.38541666666666741</c:v>
                </c:pt>
                <c:pt idx="1284" formatCode="h:mm\ AM/PM">
                  <c:v>0.39583333333333331</c:v>
                </c:pt>
                <c:pt idx="1285" formatCode="h:mm\ AM/PM">
                  <c:v>0.40625</c:v>
                </c:pt>
                <c:pt idx="1286" formatCode="h:mm\ AM/PM">
                  <c:v>0.41666666666666707</c:v>
                </c:pt>
                <c:pt idx="1287" formatCode="h:mm\ AM/PM">
                  <c:v>0.42708333333333331</c:v>
                </c:pt>
                <c:pt idx="1288" formatCode="h:mm\ AM/PM">
                  <c:v>0.43750000000000033</c:v>
                </c:pt>
                <c:pt idx="1289" formatCode="h:mm\ AM/PM">
                  <c:v>0.4479166666666673</c:v>
                </c:pt>
                <c:pt idx="1290" formatCode="h:mm\ AM/PM">
                  <c:v>0.45833333333333326</c:v>
                </c:pt>
                <c:pt idx="1291" formatCode="h:mm\ AM/PM">
                  <c:v>0.46875</c:v>
                </c:pt>
                <c:pt idx="1292" formatCode="h:mm\ AM/PM">
                  <c:v>0.47916666666666707</c:v>
                </c:pt>
                <c:pt idx="1293" formatCode="h:mm\ AM/PM">
                  <c:v>0.48958333333333331</c:v>
                </c:pt>
                <c:pt idx="1294" formatCode="h:mm\ AM/PM">
                  <c:v>0.5</c:v>
                </c:pt>
                <c:pt idx="1295" formatCode="h:mm\ AM/PM">
                  <c:v>0.51041666666666585</c:v>
                </c:pt>
                <c:pt idx="1296" formatCode="h:mm\ AM/PM">
                  <c:v>0.5208333333333337</c:v>
                </c:pt>
                <c:pt idx="1297" formatCode="h:mm\ AM/PM">
                  <c:v>0.53125</c:v>
                </c:pt>
                <c:pt idx="1298" formatCode="h:mm\ AM/PM">
                  <c:v>0.54166666666666652</c:v>
                </c:pt>
                <c:pt idx="1299" formatCode="h:mm\ AM/PM">
                  <c:v>0.5520833333333337</c:v>
                </c:pt>
                <c:pt idx="1300" formatCode="h:mm\ AM/PM">
                  <c:v>0.5625</c:v>
                </c:pt>
                <c:pt idx="1301" formatCode="h:mm\ AM/PM">
                  <c:v>0.57291666666666652</c:v>
                </c:pt>
                <c:pt idx="1302" formatCode="h:mm\ AM/PM">
                  <c:v>0.5833333333333337</c:v>
                </c:pt>
                <c:pt idx="1303" formatCode="h:mm\ AM/PM">
                  <c:v>0.59375000000000033</c:v>
                </c:pt>
                <c:pt idx="1304" formatCode="h:mm\ AM/PM">
                  <c:v>0.60416666666666652</c:v>
                </c:pt>
                <c:pt idx="1305" formatCode="h:mm\ AM/PM">
                  <c:v>0.6145833333333337</c:v>
                </c:pt>
                <c:pt idx="1306" formatCode="h:mm\ AM/PM">
                  <c:v>0.62500000000000078</c:v>
                </c:pt>
                <c:pt idx="1307" formatCode="h:mm\ AM/PM">
                  <c:v>0.63541666666666652</c:v>
                </c:pt>
                <c:pt idx="1308" formatCode="h:mm\ AM/PM">
                  <c:v>0.64583333333333426</c:v>
                </c:pt>
                <c:pt idx="1309" formatCode="h:mm\ AM/PM">
                  <c:v>0.65625000000000078</c:v>
                </c:pt>
                <c:pt idx="1310" formatCode="h:mm\ AM/PM">
                  <c:v>0.66666666666666663</c:v>
                </c:pt>
                <c:pt idx="1311" formatCode="h:mm\ AM/PM">
                  <c:v>0.67708333333333426</c:v>
                </c:pt>
                <c:pt idx="1312" formatCode="h:mm\ AM/PM">
                  <c:v>0.68750000000000033</c:v>
                </c:pt>
                <c:pt idx="1313" formatCode="h:mm\ AM/PM">
                  <c:v>0.69791666666666663</c:v>
                </c:pt>
                <c:pt idx="1314" formatCode="h:mm\ AM/PM">
                  <c:v>0.7083333333333337</c:v>
                </c:pt>
                <c:pt idx="1315" formatCode="h:mm\ AM/PM">
                  <c:v>0.71875000000000078</c:v>
                </c:pt>
                <c:pt idx="1316" formatCode="h:mm\ AM/PM">
                  <c:v>0.72916666666666652</c:v>
                </c:pt>
                <c:pt idx="1317" formatCode="h:mm\ AM/PM">
                  <c:v>0.7395833333333337</c:v>
                </c:pt>
                <c:pt idx="1318" formatCode="h:mm\ AM/PM">
                  <c:v>0.75000000000000078</c:v>
                </c:pt>
                <c:pt idx="1319" formatCode="h:mm\ AM/PM">
                  <c:v>0.76041666666666652</c:v>
                </c:pt>
                <c:pt idx="1320" formatCode="h:mm\ AM/PM">
                  <c:v>0.77083333333333393</c:v>
                </c:pt>
                <c:pt idx="1321" formatCode="h:mm\ AM/PM">
                  <c:v>0.78125</c:v>
                </c:pt>
                <c:pt idx="1322" formatCode="h:mm\ AM/PM">
                  <c:v>0.79166666666666652</c:v>
                </c:pt>
                <c:pt idx="1323" formatCode="h:mm\ AM/PM">
                  <c:v>0.8020833333333337</c:v>
                </c:pt>
                <c:pt idx="1324" formatCode="h:mm\ AM/PM">
                  <c:v>0.8125</c:v>
                </c:pt>
                <c:pt idx="1325" formatCode="h:mm\ AM/PM">
                  <c:v>0.82291666666666652</c:v>
                </c:pt>
                <c:pt idx="1326" formatCode="h:mm\ AM/PM">
                  <c:v>0.8333333333333337</c:v>
                </c:pt>
                <c:pt idx="1327" formatCode="h:mm\ AM/PM">
                  <c:v>0.84375000000000078</c:v>
                </c:pt>
                <c:pt idx="1328" formatCode="h:mm\ AM/PM">
                  <c:v>0.85416666666666652</c:v>
                </c:pt>
                <c:pt idx="1329" formatCode="h:mm\ AM/PM">
                  <c:v>0.8645833333333337</c:v>
                </c:pt>
                <c:pt idx="1330" formatCode="h:mm\ AM/PM">
                  <c:v>0.87500000000000078</c:v>
                </c:pt>
                <c:pt idx="1331" formatCode="h:mm\ AM/PM">
                  <c:v>0.88541666666666619</c:v>
                </c:pt>
                <c:pt idx="1332" formatCode="h:mm\ AM/PM">
                  <c:v>0.89583333333333404</c:v>
                </c:pt>
                <c:pt idx="1333" formatCode="h:mm\ AM/PM">
                  <c:v>0.90625</c:v>
                </c:pt>
                <c:pt idx="1334" formatCode="h:mm\ AM/PM">
                  <c:v>0.91666666666666652</c:v>
                </c:pt>
                <c:pt idx="1335" formatCode="h:mm\ AM/PM">
                  <c:v>0.9270833333333337</c:v>
                </c:pt>
                <c:pt idx="1336" formatCode="h:mm\ AM/PM">
                  <c:v>0.9375</c:v>
                </c:pt>
                <c:pt idx="1337" formatCode="h:mm\ AM/PM">
                  <c:v>0.94791666666666652</c:v>
                </c:pt>
                <c:pt idx="1338" formatCode="h:mm\ AM/PM">
                  <c:v>0.9583333333333337</c:v>
                </c:pt>
                <c:pt idx="1339" formatCode="h:mm\ AM/PM">
                  <c:v>0.96875000000000078</c:v>
                </c:pt>
                <c:pt idx="1340" formatCode="h:mm\ AM/PM">
                  <c:v>0.97916666666666619</c:v>
                </c:pt>
                <c:pt idx="1341" formatCode="h:mm\ AM/PM">
                  <c:v>0.98958333333333337</c:v>
                </c:pt>
              </c:numCache>
            </c:numRef>
          </c:cat>
          <c:val>
            <c:numRef>
              <c:f>Sheet4!$P$5:$P$675</c:f>
              <c:numCache>
                <c:formatCode>General</c:formatCode>
                <c:ptCount val="671"/>
                <c:pt idx="1">
                  <c:v>2.0000000000000046E-2</c:v>
                </c:pt>
                <c:pt idx="2">
                  <c:v>4.0000000000000091E-2</c:v>
                </c:pt>
                <c:pt idx="3">
                  <c:v>4.9999999999999968E-2</c:v>
                </c:pt>
                <c:pt idx="4">
                  <c:v>3.0000000000000058E-2</c:v>
                </c:pt>
                <c:pt idx="5">
                  <c:v>8.0000000000000057E-2</c:v>
                </c:pt>
                <c:pt idx="6">
                  <c:v>6.0000000000000116E-2</c:v>
                </c:pt>
                <c:pt idx="7">
                  <c:v>5.00000000000001E-2</c:v>
                </c:pt>
                <c:pt idx="8">
                  <c:v>6.9999999999999923E-2</c:v>
                </c:pt>
                <c:pt idx="9">
                  <c:v>7.0000000000000132E-2</c:v>
                </c:pt>
                <c:pt idx="10">
                  <c:v>5.00000000000001E-2</c:v>
                </c:pt>
                <c:pt idx="11">
                  <c:v>3.0000000000000058E-2</c:v>
                </c:pt>
                <c:pt idx="12">
                  <c:v>6.0000000000000116E-2</c:v>
                </c:pt>
                <c:pt idx="13">
                  <c:v>3.9999999999999813E-2</c:v>
                </c:pt>
                <c:pt idx="14">
                  <c:v>3.0000000000000058E-2</c:v>
                </c:pt>
                <c:pt idx="15">
                  <c:v>2.0000000000000046E-2</c:v>
                </c:pt>
                <c:pt idx="16">
                  <c:v>3.0000000000000058E-2</c:v>
                </c:pt>
                <c:pt idx="17">
                  <c:v>5.00000000000001E-2</c:v>
                </c:pt>
                <c:pt idx="18">
                  <c:v>1.0000000000000024E-2</c:v>
                </c:pt>
                <c:pt idx="19">
                  <c:v>3.0000000000000058E-2</c:v>
                </c:pt>
                <c:pt idx="20">
                  <c:v>2.0000000000000046E-2</c:v>
                </c:pt>
                <c:pt idx="21">
                  <c:v>2.0000000000000046E-2</c:v>
                </c:pt>
                <c:pt idx="22">
                  <c:v>7.9999999999999946E-2</c:v>
                </c:pt>
                <c:pt idx="23">
                  <c:v>6.0000000000000116E-2</c:v>
                </c:pt>
                <c:pt idx="24">
                  <c:v>4.0000000000000091E-2</c:v>
                </c:pt>
                <c:pt idx="25">
                  <c:v>1.0000000000000024E-2</c:v>
                </c:pt>
                <c:pt idx="26">
                  <c:v>4.0000000000000091E-2</c:v>
                </c:pt>
                <c:pt idx="27">
                  <c:v>4.0000000000000091E-2</c:v>
                </c:pt>
                <c:pt idx="28">
                  <c:v>3.9999999999999813E-2</c:v>
                </c:pt>
                <c:pt idx="29">
                  <c:v>1.0000000000000024E-2</c:v>
                </c:pt>
                <c:pt idx="30">
                  <c:v>1.0000000000000024E-2</c:v>
                </c:pt>
                <c:pt idx="31">
                  <c:v>3.0000000000000058E-2</c:v>
                </c:pt>
                <c:pt idx="32">
                  <c:v>2.0000000000000046E-2</c:v>
                </c:pt>
                <c:pt idx="33">
                  <c:v>0</c:v>
                </c:pt>
                <c:pt idx="34">
                  <c:v>1.0000000000000024E-2</c:v>
                </c:pt>
                <c:pt idx="35">
                  <c:v>1.0000000000000024E-2</c:v>
                </c:pt>
                <c:pt idx="36">
                  <c:v>5.00000000000001E-2</c:v>
                </c:pt>
                <c:pt idx="37">
                  <c:v>4.0000000000000091E-2</c:v>
                </c:pt>
                <c:pt idx="38">
                  <c:v>2.0000000000000046E-2</c:v>
                </c:pt>
                <c:pt idx="39">
                  <c:v>0</c:v>
                </c:pt>
                <c:pt idx="40">
                  <c:v>9.9999999999998077E-3</c:v>
                </c:pt>
                <c:pt idx="41">
                  <c:v>9.9999999999998077E-3</c:v>
                </c:pt>
                <c:pt idx="42">
                  <c:v>2.0000000000000046E-2</c:v>
                </c:pt>
                <c:pt idx="43">
                  <c:v>9.9999999999998077E-3</c:v>
                </c:pt>
                <c:pt idx="44">
                  <c:v>2.0000000000000046E-2</c:v>
                </c:pt>
                <c:pt idx="45">
                  <c:v>1.0000000000000241E-2</c:v>
                </c:pt>
                <c:pt idx="46">
                  <c:v>1.0000000000000241E-2</c:v>
                </c:pt>
                <c:pt idx="47">
                  <c:v>9.9999999999998077E-3</c:v>
                </c:pt>
                <c:pt idx="48">
                  <c:v>0</c:v>
                </c:pt>
                <c:pt idx="49">
                  <c:v>0</c:v>
                </c:pt>
                <c:pt idx="50">
                  <c:v>1.0000000000000241E-2</c:v>
                </c:pt>
                <c:pt idx="51">
                  <c:v>9.9999999999998077E-3</c:v>
                </c:pt>
                <c:pt idx="52">
                  <c:v>1.0000000000000241E-2</c:v>
                </c:pt>
                <c:pt idx="53">
                  <c:v>1.0000000000000241E-2</c:v>
                </c:pt>
                <c:pt idx="54">
                  <c:v>2.0000000000000046E-2</c:v>
                </c:pt>
                <c:pt idx="55">
                  <c:v>9.9999999999998077E-3</c:v>
                </c:pt>
                <c:pt idx="56">
                  <c:v>1.0000000000000241E-2</c:v>
                </c:pt>
                <c:pt idx="57">
                  <c:v>1.0000000000000241E-2</c:v>
                </c:pt>
                <c:pt idx="58">
                  <c:v>1.0000000000000241E-2</c:v>
                </c:pt>
                <c:pt idx="59">
                  <c:v>2.0000000000000046E-2</c:v>
                </c:pt>
                <c:pt idx="60">
                  <c:v>1.0000000000000241E-2</c:v>
                </c:pt>
                <c:pt idx="61">
                  <c:v>0</c:v>
                </c:pt>
                <c:pt idx="62">
                  <c:v>3.0000000000000263E-2</c:v>
                </c:pt>
                <c:pt idx="63">
                  <c:v>1.0000000000000241E-2</c:v>
                </c:pt>
                <c:pt idx="64">
                  <c:v>2.9999999999999805E-2</c:v>
                </c:pt>
                <c:pt idx="65">
                  <c:v>3.0000000000000263E-2</c:v>
                </c:pt>
                <c:pt idx="66">
                  <c:v>2.0000000000000046E-2</c:v>
                </c:pt>
                <c:pt idx="67">
                  <c:v>4.0000000000000091E-2</c:v>
                </c:pt>
                <c:pt idx="68">
                  <c:v>4.9999999999999892E-2</c:v>
                </c:pt>
                <c:pt idx="69">
                  <c:v>2.0000000000000046E-2</c:v>
                </c:pt>
                <c:pt idx="70">
                  <c:v>4.0000000000000091E-2</c:v>
                </c:pt>
                <c:pt idx="71">
                  <c:v>4.0000000000000091E-2</c:v>
                </c:pt>
                <c:pt idx="72">
                  <c:v>3.9999999999999813E-2</c:v>
                </c:pt>
                <c:pt idx="73">
                  <c:v>3.0000000000000058E-2</c:v>
                </c:pt>
                <c:pt idx="74">
                  <c:v>5.00000000000001E-2</c:v>
                </c:pt>
                <c:pt idx="75">
                  <c:v>4.0000000000000091E-2</c:v>
                </c:pt>
                <c:pt idx="76">
                  <c:v>4.0000000000000091E-2</c:v>
                </c:pt>
                <c:pt idx="77">
                  <c:v>4.0000000000000091E-2</c:v>
                </c:pt>
                <c:pt idx="78">
                  <c:v>3.9999999999999813E-2</c:v>
                </c:pt>
                <c:pt idx="79">
                  <c:v>3.0000000000000058E-2</c:v>
                </c:pt>
                <c:pt idx="80">
                  <c:v>3.0000000000000058E-2</c:v>
                </c:pt>
                <c:pt idx="81">
                  <c:v>5.00000000000001E-2</c:v>
                </c:pt>
                <c:pt idx="82">
                  <c:v>4.0000000000000091E-2</c:v>
                </c:pt>
                <c:pt idx="83">
                  <c:v>5.00000000000001E-2</c:v>
                </c:pt>
                <c:pt idx="84">
                  <c:v>3.0000000000000058E-2</c:v>
                </c:pt>
                <c:pt idx="85">
                  <c:v>2.9999999999999805E-2</c:v>
                </c:pt>
                <c:pt idx="86">
                  <c:v>5.00000000000001E-2</c:v>
                </c:pt>
                <c:pt idx="87">
                  <c:v>3.0000000000000058E-2</c:v>
                </c:pt>
                <c:pt idx="88">
                  <c:v>3.0000000000000058E-2</c:v>
                </c:pt>
                <c:pt idx="89">
                  <c:v>3.0000000000000058E-2</c:v>
                </c:pt>
                <c:pt idx="90">
                  <c:v>3.0000000000000058E-2</c:v>
                </c:pt>
                <c:pt idx="91">
                  <c:v>3.0000000000000058E-2</c:v>
                </c:pt>
                <c:pt idx="92">
                  <c:v>3.9999999999999813E-2</c:v>
                </c:pt>
                <c:pt idx="93">
                  <c:v>3.0000000000000058E-2</c:v>
                </c:pt>
                <c:pt idx="94">
                  <c:v>3.0000000000000058E-2</c:v>
                </c:pt>
                <c:pt idx="95">
                  <c:v>1.0000000000000024E-2</c:v>
                </c:pt>
                <c:pt idx="96">
                  <c:v>2.0000000000000046E-2</c:v>
                </c:pt>
                <c:pt idx="97">
                  <c:v>2.0000000000000046E-2</c:v>
                </c:pt>
                <c:pt idx="98">
                  <c:v>2.0000000000000046E-2</c:v>
                </c:pt>
                <c:pt idx="99">
                  <c:v>0</c:v>
                </c:pt>
                <c:pt idx="100">
                  <c:v>2.0000000000000046E-2</c:v>
                </c:pt>
                <c:pt idx="101">
                  <c:v>5.00000000000001E-2</c:v>
                </c:pt>
                <c:pt idx="102">
                  <c:v>4.0000000000000091E-2</c:v>
                </c:pt>
                <c:pt idx="103">
                  <c:v>3.9999999999999813E-2</c:v>
                </c:pt>
                <c:pt idx="104">
                  <c:v>5.00000000000001E-2</c:v>
                </c:pt>
                <c:pt idx="105">
                  <c:v>4.0000000000000091E-2</c:v>
                </c:pt>
                <c:pt idx="106">
                  <c:v>4.0000000000000091E-2</c:v>
                </c:pt>
                <c:pt idx="107">
                  <c:v>9.0000000000000135E-2</c:v>
                </c:pt>
                <c:pt idx="108">
                  <c:v>6.9999999999999923E-2</c:v>
                </c:pt>
                <c:pt idx="109">
                  <c:v>4.0000000000000091E-2</c:v>
                </c:pt>
                <c:pt idx="110">
                  <c:v>4.0000000000000091E-2</c:v>
                </c:pt>
                <c:pt idx="111">
                  <c:v>3.0000000000000058E-2</c:v>
                </c:pt>
                <c:pt idx="112">
                  <c:v>2.0000000000000046E-2</c:v>
                </c:pt>
                <c:pt idx="113">
                  <c:v>7.9999999999999946E-2</c:v>
                </c:pt>
                <c:pt idx="114">
                  <c:v>4.0000000000000091E-2</c:v>
                </c:pt>
                <c:pt idx="115">
                  <c:v>4.0000000000000091E-2</c:v>
                </c:pt>
                <c:pt idx="116">
                  <c:v>4.0000000000000091E-2</c:v>
                </c:pt>
                <c:pt idx="117">
                  <c:v>4.0000000000000091E-2</c:v>
                </c:pt>
                <c:pt idx="118">
                  <c:v>6.0000000000000116E-2</c:v>
                </c:pt>
                <c:pt idx="119">
                  <c:v>3.9999999999999813E-2</c:v>
                </c:pt>
                <c:pt idx="120">
                  <c:v>3.0000000000000058E-2</c:v>
                </c:pt>
                <c:pt idx="121">
                  <c:v>3.0000000000000058E-2</c:v>
                </c:pt>
                <c:pt idx="122">
                  <c:v>3.0000000000000058E-2</c:v>
                </c:pt>
                <c:pt idx="123">
                  <c:v>3.9999999999999813E-2</c:v>
                </c:pt>
                <c:pt idx="124">
                  <c:v>4.0000000000000091E-2</c:v>
                </c:pt>
                <c:pt idx="125">
                  <c:v>2.0000000000000046E-2</c:v>
                </c:pt>
                <c:pt idx="126">
                  <c:v>4.0000000000000091E-2</c:v>
                </c:pt>
                <c:pt idx="127">
                  <c:v>3.0000000000000263E-2</c:v>
                </c:pt>
                <c:pt idx="128">
                  <c:v>2.9999999999999805E-2</c:v>
                </c:pt>
                <c:pt idx="129">
                  <c:v>3.0000000000000263E-2</c:v>
                </c:pt>
                <c:pt idx="130">
                  <c:v>2.0000000000000046E-2</c:v>
                </c:pt>
                <c:pt idx="131">
                  <c:v>2.9999999999999805E-2</c:v>
                </c:pt>
                <c:pt idx="132">
                  <c:v>2.0000000000000046E-2</c:v>
                </c:pt>
                <c:pt idx="133">
                  <c:v>9.9999999999998077E-3</c:v>
                </c:pt>
                <c:pt idx="134">
                  <c:v>2.0000000000000046E-2</c:v>
                </c:pt>
                <c:pt idx="135">
                  <c:v>3.0000000000000263E-2</c:v>
                </c:pt>
                <c:pt idx="136">
                  <c:v>4.0000000000000091E-2</c:v>
                </c:pt>
                <c:pt idx="137">
                  <c:v>9.9999999999998077E-3</c:v>
                </c:pt>
                <c:pt idx="138">
                  <c:v>1.0000000000000241E-2</c:v>
                </c:pt>
                <c:pt idx="139">
                  <c:v>9.9999999999998077E-3</c:v>
                </c:pt>
                <c:pt idx="140">
                  <c:v>1.0000000000000241E-2</c:v>
                </c:pt>
                <c:pt idx="141">
                  <c:v>9.9999999999998077E-3</c:v>
                </c:pt>
                <c:pt idx="142">
                  <c:v>1.0000000000000241E-2</c:v>
                </c:pt>
                <c:pt idx="143">
                  <c:v>0</c:v>
                </c:pt>
                <c:pt idx="144">
                  <c:v>9.9999999999998077E-3</c:v>
                </c:pt>
                <c:pt idx="145">
                  <c:v>2.0000000000000046E-2</c:v>
                </c:pt>
                <c:pt idx="146">
                  <c:v>4.0000000000000091E-2</c:v>
                </c:pt>
                <c:pt idx="147">
                  <c:v>4.0000000000000091E-2</c:v>
                </c:pt>
                <c:pt idx="148">
                  <c:v>0.14000000000000021</c:v>
                </c:pt>
                <c:pt idx="149">
                  <c:v>0.10999999999999989</c:v>
                </c:pt>
                <c:pt idx="150">
                  <c:v>2.0000000000000046E-2</c:v>
                </c:pt>
                <c:pt idx="151">
                  <c:v>4.0000000000000091E-2</c:v>
                </c:pt>
                <c:pt idx="152">
                  <c:v>0</c:v>
                </c:pt>
                <c:pt idx="153">
                  <c:v>2.0000000000000046E-2</c:v>
                </c:pt>
                <c:pt idx="154">
                  <c:v>2.0000000000000046E-2</c:v>
                </c:pt>
                <c:pt idx="155">
                  <c:v>3.0000000000000263E-2</c:v>
                </c:pt>
                <c:pt idx="156">
                  <c:v>2.0000000000000046E-2</c:v>
                </c:pt>
                <c:pt idx="157">
                  <c:v>9.9999999999998077E-3</c:v>
                </c:pt>
                <c:pt idx="158">
                  <c:v>9.9999999999998077E-3</c:v>
                </c:pt>
                <c:pt idx="159">
                  <c:v>0</c:v>
                </c:pt>
                <c:pt idx="160">
                  <c:v>9.9999999999998077E-3</c:v>
                </c:pt>
                <c:pt idx="161">
                  <c:v>0</c:v>
                </c:pt>
                <c:pt idx="162">
                  <c:v>2.0000000000000046E-2</c:v>
                </c:pt>
                <c:pt idx="163">
                  <c:v>2.0000000000000046E-2</c:v>
                </c:pt>
                <c:pt idx="164">
                  <c:v>2.9999999999999805E-2</c:v>
                </c:pt>
                <c:pt idx="165">
                  <c:v>0</c:v>
                </c:pt>
                <c:pt idx="166">
                  <c:v>4.0000000000000091E-2</c:v>
                </c:pt>
                <c:pt idx="167">
                  <c:v>2.9999999999999805E-2</c:v>
                </c:pt>
                <c:pt idx="168">
                  <c:v>3.0000000000000263E-2</c:v>
                </c:pt>
                <c:pt idx="169">
                  <c:v>0</c:v>
                </c:pt>
                <c:pt idx="170">
                  <c:v>0</c:v>
                </c:pt>
                <c:pt idx="171">
                  <c:v>0</c:v>
                </c:pt>
                <c:pt idx="172">
                  <c:v>0</c:v>
                </c:pt>
                <c:pt idx="173">
                  <c:v>3.0000000000000263E-2</c:v>
                </c:pt>
                <c:pt idx="174">
                  <c:v>9.0000000000000038E-2</c:v>
                </c:pt>
                <c:pt idx="175">
                  <c:v>7.0000000000000354E-2</c:v>
                </c:pt>
                <c:pt idx="176">
                  <c:v>5.9999999999999706E-2</c:v>
                </c:pt>
                <c:pt idx="177">
                  <c:v>6.0000000000000116E-2</c:v>
                </c:pt>
                <c:pt idx="178">
                  <c:v>5.0000000000000336E-2</c:v>
                </c:pt>
                <c:pt idx="179">
                  <c:v>4.0000000000000091E-2</c:v>
                </c:pt>
                <c:pt idx="180">
                  <c:v>4.9999999999999892E-2</c:v>
                </c:pt>
                <c:pt idx="181">
                  <c:v>2.9999999999999805E-2</c:v>
                </c:pt>
                <c:pt idx="182">
                  <c:v>4.0000000000000091E-2</c:v>
                </c:pt>
                <c:pt idx="183">
                  <c:v>3.0000000000000263E-2</c:v>
                </c:pt>
                <c:pt idx="184">
                  <c:v>4.0000000000000091E-2</c:v>
                </c:pt>
                <c:pt idx="185">
                  <c:v>4.9999999999999892E-2</c:v>
                </c:pt>
                <c:pt idx="186">
                  <c:v>5.0000000000000336E-2</c:v>
                </c:pt>
                <c:pt idx="187">
                  <c:v>3.9999999999999813E-2</c:v>
                </c:pt>
                <c:pt idx="188">
                  <c:v>4.0000000000000091E-2</c:v>
                </c:pt>
                <c:pt idx="189">
                  <c:v>6.0000000000000116E-2</c:v>
                </c:pt>
                <c:pt idx="190">
                  <c:v>1.9999999999999799E-2</c:v>
                </c:pt>
                <c:pt idx="191">
                  <c:v>3.0000000000000058E-2</c:v>
                </c:pt>
                <c:pt idx="192">
                  <c:v>1.0000000000000024E-2</c:v>
                </c:pt>
                <c:pt idx="193">
                  <c:v>0</c:v>
                </c:pt>
                <c:pt idx="194">
                  <c:v>0</c:v>
                </c:pt>
                <c:pt idx="195">
                  <c:v>0</c:v>
                </c:pt>
                <c:pt idx="196">
                  <c:v>0</c:v>
                </c:pt>
                <c:pt idx="197">
                  <c:v>1.0000000000000024E-2</c:v>
                </c:pt>
                <c:pt idx="198">
                  <c:v>3.9999999999999813E-2</c:v>
                </c:pt>
                <c:pt idx="199">
                  <c:v>7.0000000000000132E-2</c:v>
                </c:pt>
                <c:pt idx="200">
                  <c:v>5.00000000000001E-2</c:v>
                </c:pt>
                <c:pt idx="201">
                  <c:v>0</c:v>
                </c:pt>
                <c:pt idx="202">
                  <c:v>9.9999999999998077E-3</c:v>
                </c:pt>
                <c:pt idx="203">
                  <c:v>2.0000000000000046E-2</c:v>
                </c:pt>
                <c:pt idx="204">
                  <c:v>2.0000000000000046E-2</c:v>
                </c:pt>
                <c:pt idx="205">
                  <c:v>4.0000000000000091E-2</c:v>
                </c:pt>
                <c:pt idx="206">
                  <c:v>2.0000000000000046E-2</c:v>
                </c:pt>
                <c:pt idx="207">
                  <c:v>3.0000000000000263E-2</c:v>
                </c:pt>
                <c:pt idx="208">
                  <c:v>9.9999999999998077E-3</c:v>
                </c:pt>
                <c:pt idx="209">
                  <c:v>4.0000000000000091E-2</c:v>
                </c:pt>
                <c:pt idx="210">
                  <c:v>6.0000000000000116E-2</c:v>
                </c:pt>
                <c:pt idx="211">
                  <c:v>6.9999999999999923E-2</c:v>
                </c:pt>
                <c:pt idx="212">
                  <c:v>5.0000000000000336E-2</c:v>
                </c:pt>
                <c:pt idx="213">
                  <c:v>4.9999999999999892E-2</c:v>
                </c:pt>
                <c:pt idx="214">
                  <c:v>7.0000000000000354E-2</c:v>
                </c:pt>
                <c:pt idx="215">
                  <c:v>4.9999999999999892E-2</c:v>
                </c:pt>
                <c:pt idx="216">
                  <c:v>4.9999999999999892E-2</c:v>
                </c:pt>
                <c:pt idx="217">
                  <c:v>5.0000000000000336E-2</c:v>
                </c:pt>
                <c:pt idx="218">
                  <c:v>6.0000000000000116E-2</c:v>
                </c:pt>
                <c:pt idx="219">
                  <c:v>4.9999999999999892E-2</c:v>
                </c:pt>
                <c:pt idx="220">
                  <c:v>4.9999999999999892E-2</c:v>
                </c:pt>
                <c:pt idx="221">
                  <c:v>4.0000000000000091E-2</c:v>
                </c:pt>
                <c:pt idx="222">
                  <c:v>6.0000000000000116E-2</c:v>
                </c:pt>
                <c:pt idx="223">
                  <c:v>4.0000000000000091E-2</c:v>
                </c:pt>
                <c:pt idx="224">
                  <c:v>5.0000000000000336E-2</c:v>
                </c:pt>
                <c:pt idx="225">
                  <c:v>5.9999999999999706E-2</c:v>
                </c:pt>
                <c:pt idx="226">
                  <c:v>4.0000000000000091E-2</c:v>
                </c:pt>
                <c:pt idx="227">
                  <c:v>5.0000000000000336E-2</c:v>
                </c:pt>
                <c:pt idx="228">
                  <c:v>4.9999999999999892E-2</c:v>
                </c:pt>
                <c:pt idx="229">
                  <c:v>6.9999999999999923E-2</c:v>
                </c:pt>
                <c:pt idx="230">
                  <c:v>6.0000000000000116E-2</c:v>
                </c:pt>
                <c:pt idx="231">
                  <c:v>3.0000000000000263E-2</c:v>
                </c:pt>
                <c:pt idx="232">
                  <c:v>2.9999999999999805E-2</c:v>
                </c:pt>
                <c:pt idx="233">
                  <c:v>4.0000000000000091E-2</c:v>
                </c:pt>
                <c:pt idx="234">
                  <c:v>4.0000000000000091E-2</c:v>
                </c:pt>
                <c:pt idx="235">
                  <c:v>6.0000000000000116E-2</c:v>
                </c:pt>
                <c:pt idx="236">
                  <c:v>8.0000000000000182E-2</c:v>
                </c:pt>
                <c:pt idx="237">
                  <c:v>0.10000000000000009</c:v>
                </c:pt>
                <c:pt idx="238">
                  <c:v>6.9999999999999923E-2</c:v>
                </c:pt>
                <c:pt idx="239">
                  <c:v>0.10000000000000009</c:v>
                </c:pt>
                <c:pt idx="240">
                  <c:v>8.0000000000000182E-2</c:v>
                </c:pt>
                <c:pt idx="241">
                  <c:v>8.0000000000000182E-2</c:v>
                </c:pt>
                <c:pt idx="242">
                  <c:v>4.0000000000000091E-2</c:v>
                </c:pt>
                <c:pt idx="243">
                  <c:v>6.9999999999999465E-2</c:v>
                </c:pt>
                <c:pt idx="244">
                  <c:v>8.0000000000000182E-2</c:v>
                </c:pt>
                <c:pt idx="245">
                  <c:v>7.0000000000000354E-2</c:v>
                </c:pt>
                <c:pt idx="246">
                  <c:v>4.9999999999999892E-2</c:v>
                </c:pt>
                <c:pt idx="247">
                  <c:v>7.0000000000000354E-2</c:v>
                </c:pt>
                <c:pt idx="248">
                  <c:v>5.9999999999999706E-2</c:v>
                </c:pt>
                <c:pt idx="249">
                  <c:v>7.0000000000000354E-2</c:v>
                </c:pt>
                <c:pt idx="250">
                  <c:v>3.0000000000000263E-2</c:v>
                </c:pt>
                <c:pt idx="251">
                  <c:v>4.9999999999999892E-2</c:v>
                </c:pt>
                <c:pt idx="252">
                  <c:v>9.9999999999998077E-3</c:v>
                </c:pt>
                <c:pt idx="253">
                  <c:v>4.0000000000000091E-2</c:v>
                </c:pt>
                <c:pt idx="254">
                  <c:v>8.0000000000000182E-2</c:v>
                </c:pt>
                <c:pt idx="255">
                  <c:v>0.11000000000000038</c:v>
                </c:pt>
                <c:pt idx="256">
                  <c:v>9.9999999999999853E-2</c:v>
                </c:pt>
                <c:pt idx="257">
                  <c:v>5.9999999999999706E-2</c:v>
                </c:pt>
                <c:pt idx="258">
                  <c:v>7.0000000000000354E-2</c:v>
                </c:pt>
                <c:pt idx="259">
                  <c:v>6.0000000000000525E-2</c:v>
                </c:pt>
                <c:pt idx="260">
                  <c:v>4.9999999999999892E-2</c:v>
                </c:pt>
                <c:pt idx="261">
                  <c:v>3.0000000000000263E-2</c:v>
                </c:pt>
                <c:pt idx="262">
                  <c:v>9.9999999999999853E-2</c:v>
                </c:pt>
                <c:pt idx="263">
                  <c:v>0.12000000000000012</c:v>
                </c:pt>
                <c:pt idx="264">
                  <c:v>0.10000000000000053</c:v>
                </c:pt>
                <c:pt idx="265">
                  <c:v>0.14999999999999977</c:v>
                </c:pt>
                <c:pt idx="266">
                  <c:v>0.17</c:v>
                </c:pt>
                <c:pt idx="267">
                  <c:v>0.13</c:v>
                </c:pt>
                <c:pt idx="268">
                  <c:v>0.14000000000000071</c:v>
                </c:pt>
                <c:pt idx="269">
                  <c:v>0.10999999999999943</c:v>
                </c:pt>
                <c:pt idx="270">
                  <c:v>9.0000000000000746E-2</c:v>
                </c:pt>
                <c:pt idx="271">
                  <c:v>5.9999999999999706E-2</c:v>
                </c:pt>
                <c:pt idx="272">
                  <c:v>8.0000000000000182E-2</c:v>
                </c:pt>
                <c:pt idx="273">
                  <c:v>8.0000000000000182E-2</c:v>
                </c:pt>
                <c:pt idx="274">
                  <c:v>6.9999999999999923E-2</c:v>
                </c:pt>
                <c:pt idx="275">
                  <c:v>8.0000000000000182E-2</c:v>
                </c:pt>
                <c:pt idx="276">
                  <c:v>4.9999999999999892E-2</c:v>
                </c:pt>
                <c:pt idx="277">
                  <c:v>2.0000000000000046E-2</c:v>
                </c:pt>
                <c:pt idx="278">
                  <c:v>3.0000000000000263E-2</c:v>
                </c:pt>
                <c:pt idx="279">
                  <c:v>4.0000000000000091E-2</c:v>
                </c:pt>
                <c:pt idx="280">
                  <c:v>2.9999999999999805E-2</c:v>
                </c:pt>
                <c:pt idx="281">
                  <c:v>2.9999999999999805E-2</c:v>
                </c:pt>
                <c:pt idx="282">
                  <c:v>7.0000000000000354E-2</c:v>
                </c:pt>
                <c:pt idx="283">
                  <c:v>2.0000000000000046E-2</c:v>
                </c:pt>
                <c:pt idx="284">
                  <c:v>2.9999999999999805E-2</c:v>
                </c:pt>
                <c:pt idx="285">
                  <c:v>8.0000000000000182E-2</c:v>
                </c:pt>
                <c:pt idx="286">
                  <c:v>0</c:v>
                </c:pt>
                <c:pt idx="287">
                  <c:v>8.0000000000000182E-2</c:v>
                </c:pt>
                <c:pt idx="288">
                  <c:v>4.9999999999999892E-2</c:v>
                </c:pt>
                <c:pt idx="289">
                  <c:v>9.9999999999998077E-3</c:v>
                </c:pt>
                <c:pt idx="290">
                  <c:v>9.9999999999998077E-3</c:v>
                </c:pt>
                <c:pt idx="291">
                  <c:v>5.0000000000000336E-2</c:v>
                </c:pt>
                <c:pt idx="292">
                  <c:v>0.10999999999999989</c:v>
                </c:pt>
                <c:pt idx="293">
                  <c:v>0.14000000000000021</c:v>
                </c:pt>
                <c:pt idx="294">
                  <c:v>0.2</c:v>
                </c:pt>
                <c:pt idx="295">
                  <c:v>0.10000000000000009</c:v>
                </c:pt>
                <c:pt idx="296">
                  <c:v>8.0000000000000182E-2</c:v>
                </c:pt>
                <c:pt idx="297">
                  <c:v>0.19000000000000009</c:v>
                </c:pt>
                <c:pt idx="298">
                  <c:v>0.77000000000000035</c:v>
                </c:pt>
                <c:pt idx="299">
                  <c:v>0.56999999999999984</c:v>
                </c:pt>
                <c:pt idx="300">
                  <c:v>0.44000000000000056</c:v>
                </c:pt>
                <c:pt idx="301">
                  <c:v>0.6800000000000006</c:v>
                </c:pt>
                <c:pt idx="302">
                  <c:v>1.04</c:v>
                </c:pt>
                <c:pt idx="303">
                  <c:v>1.3800000000000001</c:v>
                </c:pt>
                <c:pt idx="304">
                  <c:v>0.76000000000000134</c:v>
                </c:pt>
                <c:pt idx="305">
                  <c:v>0.35000000000000014</c:v>
                </c:pt>
                <c:pt idx="306">
                  <c:v>0.36999999999999988</c:v>
                </c:pt>
                <c:pt idx="307">
                  <c:v>0.73000000000000065</c:v>
                </c:pt>
                <c:pt idx="308">
                  <c:v>0.90000000000000069</c:v>
                </c:pt>
                <c:pt idx="309">
                  <c:v>0.91999999999999993</c:v>
                </c:pt>
                <c:pt idx="310">
                  <c:v>0.81000000000000061</c:v>
                </c:pt>
                <c:pt idx="311">
                  <c:v>0.57000000000000062</c:v>
                </c:pt>
                <c:pt idx="312">
                  <c:v>0.45999999999999952</c:v>
                </c:pt>
                <c:pt idx="313">
                  <c:v>0.74000000000000088</c:v>
                </c:pt>
                <c:pt idx="314">
                  <c:v>0.70999999999999963</c:v>
                </c:pt>
                <c:pt idx="315">
                  <c:v>0.42000000000000032</c:v>
                </c:pt>
                <c:pt idx="316">
                  <c:v>0.18000000000000149</c:v>
                </c:pt>
                <c:pt idx="317">
                  <c:v>8.0000000000000182E-2</c:v>
                </c:pt>
                <c:pt idx="318">
                  <c:v>0.22000000000000075</c:v>
                </c:pt>
                <c:pt idx="319">
                  <c:v>0.32000000000000062</c:v>
                </c:pt>
                <c:pt idx="320">
                  <c:v>0.35000000000000014</c:v>
                </c:pt>
                <c:pt idx="321">
                  <c:v>0.27999999999999986</c:v>
                </c:pt>
                <c:pt idx="322">
                  <c:v>0.30000000000000082</c:v>
                </c:pt>
                <c:pt idx="323">
                  <c:v>0.32000000000000062</c:v>
                </c:pt>
                <c:pt idx="324">
                  <c:v>0.27</c:v>
                </c:pt>
                <c:pt idx="325">
                  <c:v>0.24000000000000021</c:v>
                </c:pt>
                <c:pt idx="326">
                  <c:v>0.27</c:v>
                </c:pt>
                <c:pt idx="327">
                  <c:v>0.24000000000000021</c:v>
                </c:pt>
                <c:pt idx="328">
                  <c:v>0.22000000000000075</c:v>
                </c:pt>
                <c:pt idx="329">
                  <c:v>0.27999999999999986</c:v>
                </c:pt>
                <c:pt idx="330">
                  <c:v>0.25</c:v>
                </c:pt>
                <c:pt idx="331">
                  <c:v>0.24000000000000021</c:v>
                </c:pt>
                <c:pt idx="332">
                  <c:v>0.25</c:v>
                </c:pt>
                <c:pt idx="333">
                  <c:v>0.22000000000000075</c:v>
                </c:pt>
                <c:pt idx="334">
                  <c:v>0.20999999999999938</c:v>
                </c:pt>
                <c:pt idx="335">
                  <c:v>0.15000000000000041</c:v>
                </c:pt>
                <c:pt idx="336">
                  <c:v>0.15000000000000041</c:v>
                </c:pt>
                <c:pt idx="337">
                  <c:v>0.11999999999999919</c:v>
                </c:pt>
                <c:pt idx="338">
                  <c:v>9.9999999999999853E-2</c:v>
                </c:pt>
                <c:pt idx="339">
                  <c:v>5.0000000000000745E-2</c:v>
                </c:pt>
                <c:pt idx="340">
                  <c:v>6.0000000000000525E-2</c:v>
                </c:pt>
                <c:pt idx="341">
                  <c:v>6.9999999999998633E-2</c:v>
                </c:pt>
                <c:pt idx="342">
                  <c:v>9.0000000000001648E-2</c:v>
                </c:pt>
                <c:pt idx="343">
                  <c:v>8.0000000000000182E-2</c:v>
                </c:pt>
                <c:pt idx="344">
                  <c:v>0.11999999999999919</c:v>
                </c:pt>
                <c:pt idx="345">
                  <c:v>0.15000000000000041</c:v>
                </c:pt>
                <c:pt idx="346">
                  <c:v>0.12999999999999923</c:v>
                </c:pt>
                <c:pt idx="347">
                  <c:v>0.19000000000000136</c:v>
                </c:pt>
                <c:pt idx="348">
                  <c:v>0.12999999999999923</c:v>
                </c:pt>
                <c:pt idx="349">
                  <c:v>0.15000000000000041</c:v>
                </c:pt>
                <c:pt idx="350">
                  <c:v>0.15000000000000041</c:v>
                </c:pt>
                <c:pt idx="351">
                  <c:v>0.10999999999999943</c:v>
                </c:pt>
                <c:pt idx="352">
                  <c:v>0.18000000000000002</c:v>
                </c:pt>
                <c:pt idx="353">
                  <c:v>9.0000000000000038E-2</c:v>
                </c:pt>
                <c:pt idx="354">
                  <c:v>7.0000000000000354E-2</c:v>
                </c:pt>
                <c:pt idx="355">
                  <c:v>0.16000000000000025</c:v>
                </c:pt>
                <c:pt idx="356">
                  <c:v>9.9999999999998077E-3</c:v>
                </c:pt>
                <c:pt idx="357">
                  <c:v>5.0000000000000745E-2</c:v>
                </c:pt>
                <c:pt idx="358">
                  <c:v>0.10999999999999943</c:v>
                </c:pt>
                <c:pt idx="359">
                  <c:v>1.9999999999999577E-2</c:v>
                </c:pt>
                <c:pt idx="360">
                  <c:v>0.29999999999999954</c:v>
                </c:pt>
                <c:pt idx="361">
                  <c:v>1.9999999999999577E-2</c:v>
                </c:pt>
                <c:pt idx="362">
                  <c:v>0.18000000000000002</c:v>
                </c:pt>
                <c:pt idx="363">
                  <c:v>6.0000000000000525E-2</c:v>
                </c:pt>
                <c:pt idx="364">
                  <c:v>2.0000000000000483E-2</c:v>
                </c:pt>
                <c:pt idx="365">
                  <c:v>0.14000000000000071</c:v>
                </c:pt>
                <c:pt idx="366">
                  <c:v>4.0000000000000091E-2</c:v>
                </c:pt>
                <c:pt idx="367">
                  <c:v>0.2299999999999999</c:v>
                </c:pt>
                <c:pt idx="368">
                  <c:v>0.2299999999999999</c:v>
                </c:pt>
                <c:pt idx="369">
                  <c:v>0.23999999999999957</c:v>
                </c:pt>
                <c:pt idx="370">
                  <c:v>2.0000000000000483E-2</c:v>
                </c:pt>
                <c:pt idx="371">
                  <c:v>0.18999999999999986</c:v>
                </c:pt>
                <c:pt idx="372">
                  <c:v>6.9999999999999465E-2</c:v>
                </c:pt>
                <c:pt idx="373">
                  <c:v>0.17</c:v>
                </c:pt>
                <c:pt idx="374">
                  <c:v>4.9999999999999892E-2</c:v>
                </c:pt>
                <c:pt idx="375">
                  <c:v>0.14999999999999977</c:v>
                </c:pt>
                <c:pt idx="376">
                  <c:v>6.0000000000000525E-2</c:v>
                </c:pt>
                <c:pt idx="377">
                  <c:v>4.0000000000000091E-2</c:v>
                </c:pt>
                <c:pt idx="378">
                  <c:v>0.22000000000000006</c:v>
                </c:pt>
                <c:pt idx="379">
                  <c:v>0.13999999999999993</c:v>
                </c:pt>
                <c:pt idx="380">
                  <c:v>4.0000000000000091E-2</c:v>
                </c:pt>
                <c:pt idx="381">
                  <c:v>9.9999999999998077E-3</c:v>
                </c:pt>
                <c:pt idx="382">
                  <c:v>4.0000000000000091E-2</c:v>
                </c:pt>
                <c:pt idx="383">
                  <c:v>4.0000000000000091E-2</c:v>
                </c:pt>
                <c:pt idx="384">
                  <c:v>0.2299999999999999</c:v>
                </c:pt>
                <c:pt idx="385">
                  <c:v>4.9999999999999892E-2</c:v>
                </c:pt>
                <c:pt idx="386">
                  <c:v>4.0000000000000091E-2</c:v>
                </c:pt>
                <c:pt idx="387">
                  <c:v>6.0000000000000525E-2</c:v>
                </c:pt>
                <c:pt idx="388">
                  <c:v>0</c:v>
                </c:pt>
                <c:pt idx="389">
                  <c:v>0.10999999999999943</c:v>
                </c:pt>
                <c:pt idx="390">
                  <c:v>0.12000000000000012</c:v>
                </c:pt>
                <c:pt idx="391">
                  <c:v>0.12000000000000012</c:v>
                </c:pt>
                <c:pt idx="392">
                  <c:v>0</c:v>
                </c:pt>
                <c:pt idx="393">
                  <c:v>4.9999999999999892E-2</c:v>
                </c:pt>
                <c:pt idx="394">
                  <c:v>0.18000000000000002</c:v>
                </c:pt>
                <c:pt idx="395">
                  <c:v>2.0000000000000483E-2</c:v>
                </c:pt>
                <c:pt idx="396">
                  <c:v>7.0000000000000354E-2</c:v>
                </c:pt>
                <c:pt idx="397">
                  <c:v>3.0000000000000263E-2</c:v>
                </c:pt>
                <c:pt idx="398">
                  <c:v>4.9999999999999892E-2</c:v>
                </c:pt>
                <c:pt idx="399">
                  <c:v>9.9999999999999853E-2</c:v>
                </c:pt>
                <c:pt idx="400">
                  <c:v>2.9999999999999388E-2</c:v>
                </c:pt>
                <c:pt idx="401">
                  <c:v>9.0000000000000746E-2</c:v>
                </c:pt>
                <c:pt idx="402">
                  <c:v>3.0000000000000263E-2</c:v>
                </c:pt>
                <c:pt idx="403">
                  <c:v>2.0000000000000483E-2</c:v>
                </c:pt>
                <c:pt idx="404">
                  <c:v>2.0000000000000483E-2</c:v>
                </c:pt>
                <c:pt idx="405">
                  <c:v>1.9999999999999577E-2</c:v>
                </c:pt>
                <c:pt idx="406">
                  <c:v>9.9999999999998077E-3</c:v>
                </c:pt>
                <c:pt idx="407">
                  <c:v>7.0000000000000354E-2</c:v>
                </c:pt>
                <c:pt idx="408">
                  <c:v>1.0000000000000685E-2</c:v>
                </c:pt>
                <c:pt idx="409">
                  <c:v>1.9999999999999577E-2</c:v>
                </c:pt>
                <c:pt idx="410">
                  <c:v>3.0000000000000263E-2</c:v>
                </c:pt>
                <c:pt idx="411">
                  <c:v>3.0000000000000263E-2</c:v>
                </c:pt>
                <c:pt idx="412">
                  <c:v>0.11000000000000038</c:v>
                </c:pt>
                <c:pt idx="413">
                  <c:v>6.9999999999999465E-2</c:v>
                </c:pt>
                <c:pt idx="414">
                  <c:v>9.0000000000000038E-2</c:v>
                </c:pt>
                <c:pt idx="415">
                  <c:v>0.10000000000000053</c:v>
                </c:pt>
                <c:pt idx="416">
                  <c:v>6.9999999999999465E-2</c:v>
                </c:pt>
                <c:pt idx="417">
                  <c:v>9.9999999999999853E-2</c:v>
                </c:pt>
                <c:pt idx="418">
                  <c:v>2.0000000000000483E-2</c:v>
                </c:pt>
                <c:pt idx="419">
                  <c:v>0.22000000000000006</c:v>
                </c:pt>
                <c:pt idx="420">
                  <c:v>1.9999999999999577E-2</c:v>
                </c:pt>
                <c:pt idx="421">
                  <c:v>1.9999999999999577E-2</c:v>
                </c:pt>
                <c:pt idx="422">
                  <c:v>6.0000000000000525E-2</c:v>
                </c:pt>
                <c:pt idx="423">
                  <c:v>9.0000000000000746E-2</c:v>
                </c:pt>
                <c:pt idx="424">
                  <c:v>5.0000000000000745E-2</c:v>
                </c:pt>
                <c:pt idx="425">
                  <c:v>5.9999999999999706E-2</c:v>
                </c:pt>
                <c:pt idx="426">
                  <c:v>4.0000000000000091E-2</c:v>
                </c:pt>
                <c:pt idx="427">
                  <c:v>5.9999999999999706E-2</c:v>
                </c:pt>
                <c:pt idx="428">
                  <c:v>0.17</c:v>
                </c:pt>
                <c:pt idx="429">
                  <c:v>4.0000000000000091E-2</c:v>
                </c:pt>
                <c:pt idx="430">
                  <c:v>0.12000000000000012</c:v>
                </c:pt>
                <c:pt idx="431">
                  <c:v>7.0000000000000354E-2</c:v>
                </c:pt>
                <c:pt idx="432">
                  <c:v>9.9999999999998077E-3</c:v>
                </c:pt>
                <c:pt idx="433">
                  <c:v>0</c:v>
                </c:pt>
                <c:pt idx="434">
                  <c:v>4.0000000000000091E-2</c:v>
                </c:pt>
                <c:pt idx="435">
                  <c:v>1.9999999999999577E-2</c:v>
                </c:pt>
                <c:pt idx="436">
                  <c:v>9.0000000000000038E-2</c:v>
                </c:pt>
                <c:pt idx="437">
                  <c:v>9.9999999999998077E-3</c:v>
                </c:pt>
                <c:pt idx="438">
                  <c:v>9.0000000000000038E-2</c:v>
                </c:pt>
                <c:pt idx="439">
                  <c:v>3.0000000000000263E-2</c:v>
                </c:pt>
                <c:pt idx="440">
                  <c:v>9.9999999999998077E-3</c:v>
                </c:pt>
                <c:pt idx="441">
                  <c:v>4.0000000000000091E-2</c:v>
                </c:pt>
                <c:pt idx="442">
                  <c:v>3.0000000000000263E-2</c:v>
                </c:pt>
                <c:pt idx="443">
                  <c:v>5.9999999999999706E-2</c:v>
                </c:pt>
                <c:pt idx="444">
                  <c:v>4.0000000000000091E-2</c:v>
                </c:pt>
                <c:pt idx="445">
                  <c:v>3.0000000000000263E-2</c:v>
                </c:pt>
                <c:pt idx="446">
                  <c:v>4.9999999999999892E-2</c:v>
                </c:pt>
                <c:pt idx="447">
                  <c:v>2.0000000000000483E-2</c:v>
                </c:pt>
                <c:pt idx="448">
                  <c:v>4.0000000000000091E-2</c:v>
                </c:pt>
                <c:pt idx="449">
                  <c:v>4.0000000000000091E-2</c:v>
                </c:pt>
                <c:pt idx="450">
                  <c:v>2.9999999999999388E-2</c:v>
                </c:pt>
                <c:pt idx="451">
                  <c:v>0</c:v>
                </c:pt>
                <c:pt idx="452">
                  <c:v>4.0000000000000091E-2</c:v>
                </c:pt>
                <c:pt idx="453">
                  <c:v>1.0000000000000685E-2</c:v>
                </c:pt>
                <c:pt idx="454">
                  <c:v>2.9999999999999388E-2</c:v>
                </c:pt>
                <c:pt idx="455">
                  <c:v>1.0000000000000241E-2</c:v>
                </c:pt>
                <c:pt idx="456">
                  <c:v>6.0000000000000116E-2</c:v>
                </c:pt>
                <c:pt idx="457">
                  <c:v>2.0000000000000046E-2</c:v>
                </c:pt>
                <c:pt idx="458">
                  <c:v>4.0000000000000091E-2</c:v>
                </c:pt>
                <c:pt idx="459">
                  <c:v>2.9999999999999805E-2</c:v>
                </c:pt>
                <c:pt idx="460">
                  <c:v>4.0000000000000091E-2</c:v>
                </c:pt>
                <c:pt idx="461">
                  <c:v>3.0000000000000263E-2</c:v>
                </c:pt>
                <c:pt idx="462">
                  <c:v>4.9999999999999892E-2</c:v>
                </c:pt>
                <c:pt idx="463">
                  <c:v>9.9999999999998077E-3</c:v>
                </c:pt>
                <c:pt idx="464">
                  <c:v>1.0000000000000241E-2</c:v>
                </c:pt>
                <c:pt idx="465">
                  <c:v>4.9999999999999892E-2</c:v>
                </c:pt>
                <c:pt idx="466">
                  <c:v>4.0000000000000091E-2</c:v>
                </c:pt>
                <c:pt idx="467">
                  <c:v>2.0000000000000046E-2</c:v>
                </c:pt>
                <c:pt idx="468">
                  <c:v>4.0000000000000091E-2</c:v>
                </c:pt>
                <c:pt idx="469">
                  <c:v>4.0000000000000091E-2</c:v>
                </c:pt>
                <c:pt idx="470">
                  <c:v>2.0000000000000046E-2</c:v>
                </c:pt>
                <c:pt idx="471">
                  <c:v>9.9999999999998077E-3</c:v>
                </c:pt>
                <c:pt idx="472">
                  <c:v>4.0000000000000091E-2</c:v>
                </c:pt>
                <c:pt idx="473">
                  <c:v>4.0000000000000091E-2</c:v>
                </c:pt>
                <c:pt idx="474">
                  <c:v>2.0000000000000046E-2</c:v>
                </c:pt>
                <c:pt idx="475">
                  <c:v>4.0000000000000091E-2</c:v>
                </c:pt>
                <c:pt idx="476">
                  <c:v>3.0000000000000263E-2</c:v>
                </c:pt>
                <c:pt idx="477">
                  <c:v>4.0000000000000091E-2</c:v>
                </c:pt>
                <c:pt idx="478">
                  <c:v>0</c:v>
                </c:pt>
                <c:pt idx="479">
                  <c:v>1.9999999999999577E-2</c:v>
                </c:pt>
                <c:pt idx="480">
                  <c:v>1.0000000000000241E-2</c:v>
                </c:pt>
                <c:pt idx="481">
                  <c:v>9.9999999999998077E-3</c:v>
                </c:pt>
                <c:pt idx="482">
                  <c:v>1.0000000000000241E-2</c:v>
                </c:pt>
                <c:pt idx="483">
                  <c:v>2.9999999999999805E-2</c:v>
                </c:pt>
                <c:pt idx="484">
                  <c:v>3.0000000000000263E-2</c:v>
                </c:pt>
                <c:pt idx="485">
                  <c:v>1.0000000000000241E-2</c:v>
                </c:pt>
                <c:pt idx="486">
                  <c:v>2.0000000000000046E-2</c:v>
                </c:pt>
                <c:pt idx="487">
                  <c:v>1.0000000000000241E-2</c:v>
                </c:pt>
                <c:pt idx="488">
                  <c:v>4.0000000000000091E-2</c:v>
                </c:pt>
                <c:pt idx="489">
                  <c:v>2.9999999999999805E-2</c:v>
                </c:pt>
                <c:pt idx="490">
                  <c:v>0</c:v>
                </c:pt>
                <c:pt idx="491">
                  <c:v>3.0000000000000263E-2</c:v>
                </c:pt>
                <c:pt idx="492">
                  <c:v>9.9999999999998077E-3</c:v>
                </c:pt>
                <c:pt idx="493">
                  <c:v>0</c:v>
                </c:pt>
                <c:pt idx="494">
                  <c:v>4.9999999999999892E-2</c:v>
                </c:pt>
                <c:pt idx="495">
                  <c:v>1.0000000000000241E-2</c:v>
                </c:pt>
                <c:pt idx="496">
                  <c:v>2.9999999999999805E-2</c:v>
                </c:pt>
                <c:pt idx="497">
                  <c:v>9.9999999999998077E-3</c:v>
                </c:pt>
                <c:pt idx="498">
                  <c:v>2.9999999999999805E-2</c:v>
                </c:pt>
                <c:pt idx="499">
                  <c:v>1.0000000000000241E-2</c:v>
                </c:pt>
                <c:pt idx="500">
                  <c:v>2.9999999999999805E-2</c:v>
                </c:pt>
                <c:pt idx="501">
                  <c:v>1.0000000000000241E-2</c:v>
                </c:pt>
                <c:pt idx="502">
                  <c:v>0</c:v>
                </c:pt>
                <c:pt idx="503">
                  <c:v>6.0000000000000116E-2</c:v>
                </c:pt>
                <c:pt idx="504">
                  <c:v>4.0000000000000091E-2</c:v>
                </c:pt>
                <c:pt idx="505">
                  <c:v>6.9999999999999923E-2</c:v>
                </c:pt>
                <c:pt idx="506">
                  <c:v>4.0000000000000091E-2</c:v>
                </c:pt>
                <c:pt idx="507">
                  <c:v>2.0000000000000046E-2</c:v>
                </c:pt>
                <c:pt idx="508">
                  <c:v>1.0000000000000241E-2</c:v>
                </c:pt>
                <c:pt idx="509">
                  <c:v>2.0000000000000046E-2</c:v>
                </c:pt>
                <c:pt idx="510">
                  <c:v>1.9999999999999577E-2</c:v>
                </c:pt>
                <c:pt idx="511">
                  <c:v>2.9999999999999805E-2</c:v>
                </c:pt>
                <c:pt idx="512">
                  <c:v>1.0000000000000241E-2</c:v>
                </c:pt>
                <c:pt idx="513">
                  <c:v>2.9999999999999805E-2</c:v>
                </c:pt>
                <c:pt idx="514">
                  <c:v>2.0000000000000046E-2</c:v>
                </c:pt>
                <c:pt idx="515">
                  <c:v>9.9999999999998077E-3</c:v>
                </c:pt>
                <c:pt idx="516">
                  <c:v>4.0000000000000091E-2</c:v>
                </c:pt>
                <c:pt idx="517">
                  <c:v>2.0000000000000046E-2</c:v>
                </c:pt>
                <c:pt idx="518">
                  <c:v>4.0000000000000091E-2</c:v>
                </c:pt>
                <c:pt idx="519">
                  <c:v>0</c:v>
                </c:pt>
                <c:pt idx="520">
                  <c:v>1.0000000000000241E-2</c:v>
                </c:pt>
                <c:pt idx="521">
                  <c:v>3.0000000000000263E-2</c:v>
                </c:pt>
                <c:pt idx="522">
                  <c:v>2.0000000000000046E-2</c:v>
                </c:pt>
                <c:pt idx="523">
                  <c:v>4.0000000000000091E-2</c:v>
                </c:pt>
                <c:pt idx="524">
                  <c:v>3.0000000000000263E-2</c:v>
                </c:pt>
                <c:pt idx="525">
                  <c:v>4.0000000000000091E-2</c:v>
                </c:pt>
                <c:pt idx="526">
                  <c:v>0</c:v>
                </c:pt>
                <c:pt idx="527">
                  <c:v>2.9999999999999805E-2</c:v>
                </c:pt>
                <c:pt idx="528">
                  <c:v>1.0000000000000241E-2</c:v>
                </c:pt>
                <c:pt idx="529">
                  <c:v>0</c:v>
                </c:pt>
                <c:pt idx="530">
                  <c:v>9.9999999999998077E-3</c:v>
                </c:pt>
                <c:pt idx="531">
                  <c:v>9.9999999999998077E-3</c:v>
                </c:pt>
                <c:pt idx="532">
                  <c:v>8.0000000000000182E-2</c:v>
                </c:pt>
                <c:pt idx="533">
                  <c:v>2.0000000000000046E-2</c:v>
                </c:pt>
                <c:pt idx="534">
                  <c:v>2.0000000000000046E-2</c:v>
                </c:pt>
                <c:pt idx="535">
                  <c:v>2.9999999999999805E-2</c:v>
                </c:pt>
                <c:pt idx="536">
                  <c:v>4.9999999999999892E-2</c:v>
                </c:pt>
                <c:pt idx="537">
                  <c:v>0.13</c:v>
                </c:pt>
                <c:pt idx="538">
                  <c:v>3.0000000000000263E-2</c:v>
                </c:pt>
                <c:pt idx="539">
                  <c:v>1.0000000000000241E-2</c:v>
                </c:pt>
                <c:pt idx="540">
                  <c:v>6.0000000000000116E-2</c:v>
                </c:pt>
                <c:pt idx="541">
                  <c:v>4.9999999999999892E-2</c:v>
                </c:pt>
                <c:pt idx="542">
                  <c:v>4.9999999999999892E-2</c:v>
                </c:pt>
                <c:pt idx="543">
                  <c:v>6.9999999999999923E-2</c:v>
                </c:pt>
                <c:pt idx="544">
                  <c:v>4.0000000000000091E-2</c:v>
                </c:pt>
                <c:pt idx="545">
                  <c:v>6.0000000000000116E-2</c:v>
                </c:pt>
                <c:pt idx="546">
                  <c:v>2.0000000000000046E-2</c:v>
                </c:pt>
                <c:pt idx="547">
                  <c:v>2.9999999999999805E-2</c:v>
                </c:pt>
                <c:pt idx="548">
                  <c:v>2.0000000000000046E-2</c:v>
                </c:pt>
                <c:pt idx="549">
                  <c:v>6.0000000000000116E-2</c:v>
                </c:pt>
                <c:pt idx="550">
                  <c:v>0</c:v>
                </c:pt>
                <c:pt idx="551">
                  <c:v>2.0000000000000046E-2</c:v>
                </c:pt>
                <c:pt idx="552">
                  <c:v>4.9999999999999892E-2</c:v>
                </c:pt>
                <c:pt idx="553">
                  <c:v>2.9999999999999805E-2</c:v>
                </c:pt>
                <c:pt idx="554">
                  <c:v>4.9999999999999892E-2</c:v>
                </c:pt>
                <c:pt idx="555">
                  <c:v>2.0000000000000046E-2</c:v>
                </c:pt>
                <c:pt idx="556">
                  <c:v>1.0000000000000241E-2</c:v>
                </c:pt>
                <c:pt idx="557">
                  <c:v>1.0000000000000241E-2</c:v>
                </c:pt>
                <c:pt idx="558">
                  <c:v>2.0000000000000046E-2</c:v>
                </c:pt>
                <c:pt idx="559">
                  <c:v>4.9999999999999892E-2</c:v>
                </c:pt>
                <c:pt idx="560">
                  <c:v>3.9999999999999591E-2</c:v>
                </c:pt>
                <c:pt idx="561">
                  <c:v>0.11999999999999966</c:v>
                </c:pt>
                <c:pt idx="562">
                  <c:v>9.9999999999999853E-2</c:v>
                </c:pt>
                <c:pt idx="563">
                  <c:v>0.13</c:v>
                </c:pt>
                <c:pt idx="564">
                  <c:v>4.0000000000000091E-2</c:v>
                </c:pt>
                <c:pt idx="565">
                  <c:v>2.0000000000000046E-2</c:v>
                </c:pt>
                <c:pt idx="566">
                  <c:v>2.0000000000000046E-2</c:v>
                </c:pt>
                <c:pt idx="567">
                  <c:v>9.9999999999998077E-3</c:v>
                </c:pt>
                <c:pt idx="568">
                  <c:v>9.0000000000000038E-2</c:v>
                </c:pt>
                <c:pt idx="569">
                  <c:v>4.9999999999999892E-2</c:v>
                </c:pt>
                <c:pt idx="570">
                  <c:v>0.12000000000000012</c:v>
                </c:pt>
                <c:pt idx="571">
                  <c:v>4.0000000000000091E-2</c:v>
                </c:pt>
                <c:pt idx="572">
                  <c:v>9.9999999999998077E-3</c:v>
                </c:pt>
                <c:pt idx="573">
                  <c:v>4.0000000000000091E-2</c:v>
                </c:pt>
                <c:pt idx="574">
                  <c:v>9.9999999999998077E-3</c:v>
                </c:pt>
                <c:pt idx="575">
                  <c:v>4.0000000000000091E-2</c:v>
                </c:pt>
                <c:pt idx="576">
                  <c:v>4.0000000000000091E-2</c:v>
                </c:pt>
                <c:pt idx="577">
                  <c:v>2.0000000000000046E-2</c:v>
                </c:pt>
                <c:pt idx="578">
                  <c:v>0</c:v>
                </c:pt>
                <c:pt idx="579">
                  <c:v>4.0000000000000091E-2</c:v>
                </c:pt>
                <c:pt idx="580">
                  <c:v>0</c:v>
                </c:pt>
                <c:pt idx="581">
                  <c:v>0.10000000000000009</c:v>
                </c:pt>
                <c:pt idx="582">
                  <c:v>9.0000000000000038E-2</c:v>
                </c:pt>
                <c:pt idx="583">
                  <c:v>9.0000000000000038E-2</c:v>
                </c:pt>
                <c:pt idx="584">
                  <c:v>4.0000000000000091E-2</c:v>
                </c:pt>
                <c:pt idx="585">
                  <c:v>0</c:v>
                </c:pt>
                <c:pt idx="586">
                  <c:v>0</c:v>
                </c:pt>
                <c:pt idx="587">
                  <c:v>1.9999999999999799E-2</c:v>
                </c:pt>
                <c:pt idx="588">
                  <c:v>1.9999999999999799E-2</c:v>
                </c:pt>
                <c:pt idx="589">
                  <c:v>1.9999999999999799E-2</c:v>
                </c:pt>
                <c:pt idx="590">
                  <c:v>5.9999999999999921E-2</c:v>
                </c:pt>
                <c:pt idx="591">
                  <c:v>1.0000000000000024E-2</c:v>
                </c:pt>
                <c:pt idx="592">
                  <c:v>5.9999999999999921E-2</c:v>
                </c:pt>
                <c:pt idx="593">
                  <c:v>4.0000000000000091E-2</c:v>
                </c:pt>
                <c:pt idx="594">
                  <c:v>0</c:v>
                </c:pt>
                <c:pt idx="595">
                  <c:v>6.0000000000000116E-2</c:v>
                </c:pt>
                <c:pt idx="596">
                  <c:v>0.13</c:v>
                </c:pt>
                <c:pt idx="597">
                  <c:v>0.14000000000000001</c:v>
                </c:pt>
                <c:pt idx="598">
                  <c:v>5.00000000000001E-2</c:v>
                </c:pt>
                <c:pt idx="599">
                  <c:v>2.0000000000000046E-2</c:v>
                </c:pt>
                <c:pt idx="600">
                  <c:v>1.0000000000000024E-2</c:v>
                </c:pt>
                <c:pt idx="601">
                  <c:v>1.0000000000000024E-2</c:v>
                </c:pt>
                <c:pt idx="602">
                  <c:v>3.0000000000000058E-2</c:v>
                </c:pt>
                <c:pt idx="603">
                  <c:v>5.00000000000001E-2</c:v>
                </c:pt>
                <c:pt idx="604">
                  <c:v>5.9999999999999921E-2</c:v>
                </c:pt>
                <c:pt idx="605">
                  <c:v>3.0000000000000058E-2</c:v>
                </c:pt>
                <c:pt idx="606">
                  <c:v>5.00000000000001E-2</c:v>
                </c:pt>
                <c:pt idx="607">
                  <c:v>7.9999999999999946E-2</c:v>
                </c:pt>
                <c:pt idx="608">
                  <c:v>0</c:v>
                </c:pt>
                <c:pt idx="609">
                  <c:v>5.9999999999999921E-2</c:v>
                </c:pt>
                <c:pt idx="610">
                  <c:v>9.0000000000000135E-2</c:v>
                </c:pt>
                <c:pt idx="611">
                  <c:v>1.0000000000000241E-2</c:v>
                </c:pt>
                <c:pt idx="612">
                  <c:v>4.0000000000000091E-2</c:v>
                </c:pt>
                <c:pt idx="613">
                  <c:v>2.9999999999999805E-2</c:v>
                </c:pt>
                <c:pt idx="614">
                  <c:v>4.0000000000000091E-2</c:v>
                </c:pt>
                <c:pt idx="615">
                  <c:v>4.9999999999999892E-2</c:v>
                </c:pt>
                <c:pt idx="616">
                  <c:v>0.17</c:v>
                </c:pt>
                <c:pt idx="617">
                  <c:v>0.14000000000000021</c:v>
                </c:pt>
                <c:pt idx="618">
                  <c:v>2.0000000000000046E-2</c:v>
                </c:pt>
                <c:pt idx="619">
                  <c:v>4.0000000000000091E-2</c:v>
                </c:pt>
                <c:pt idx="620">
                  <c:v>2.9999999999999805E-2</c:v>
                </c:pt>
                <c:pt idx="621">
                  <c:v>4.0000000000000091E-2</c:v>
                </c:pt>
                <c:pt idx="622">
                  <c:v>2.9999999999999805E-2</c:v>
                </c:pt>
                <c:pt idx="623">
                  <c:v>4.9999999999999892E-2</c:v>
                </c:pt>
                <c:pt idx="624">
                  <c:v>2.0000000000000046E-2</c:v>
                </c:pt>
                <c:pt idx="625">
                  <c:v>0.10999999999999989</c:v>
                </c:pt>
                <c:pt idx="626">
                  <c:v>6.0000000000000116E-2</c:v>
                </c:pt>
                <c:pt idx="627">
                  <c:v>6.0000000000000116E-2</c:v>
                </c:pt>
                <c:pt idx="628">
                  <c:v>0.15000000000000024</c:v>
                </c:pt>
                <c:pt idx="629">
                  <c:v>6.0000000000000116E-2</c:v>
                </c:pt>
                <c:pt idx="630">
                  <c:v>4.0000000000000091E-2</c:v>
                </c:pt>
                <c:pt idx="631">
                  <c:v>6.0000000000000116E-2</c:v>
                </c:pt>
                <c:pt idx="632">
                  <c:v>7.0000000000000132E-2</c:v>
                </c:pt>
                <c:pt idx="633">
                  <c:v>6.9999999999999923E-2</c:v>
                </c:pt>
                <c:pt idx="634">
                  <c:v>6.9999999999999923E-2</c:v>
                </c:pt>
                <c:pt idx="635">
                  <c:v>3.0000000000000058E-2</c:v>
                </c:pt>
                <c:pt idx="636">
                  <c:v>5.00000000000001E-2</c:v>
                </c:pt>
                <c:pt idx="637">
                  <c:v>8.0000000000000182E-2</c:v>
                </c:pt>
                <c:pt idx="638">
                  <c:v>2.0000000000000046E-2</c:v>
                </c:pt>
                <c:pt idx="639">
                  <c:v>4.0000000000000091E-2</c:v>
                </c:pt>
                <c:pt idx="640">
                  <c:v>9.9999999999998077E-3</c:v>
                </c:pt>
                <c:pt idx="641">
                  <c:v>4.9999999999999892E-2</c:v>
                </c:pt>
                <c:pt idx="642">
                  <c:v>6.9999999999999923E-2</c:v>
                </c:pt>
                <c:pt idx="643">
                  <c:v>3.9999999999999813E-2</c:v>
                </c:pt>
                <c:pt idx="644">
                  <c:v>1.0000000000000024E-2</c:v>
                </c:pt>
                <c:pt idx="645">
                  <c:v>9.9999999999998077E-3</c:v>
                </c:pt>
                <c:pt idx="646">
                  <c:v>4.9999999999999892E-2</c:v>
                </c:pt>
                <c:pt idx="647">
                  <c:v>3.0000000000000058E-2</c:v>
                </c:pt>
                <c:pt idx="648">
                  <c:v>2.0000000000000046E-2</c:v>
                </c:pt>
                <c:pt idx="649">
                  <c:v>1.0000000000000024E-2</c:v>
                </c:pt>
                <c:pt idx="650">
                  <c:v>1.0000000000000024E-2</c:v>
                </c:pt>
                <c:pt idx="651">
                  <c:v>8.0000000000000182E-2</c:v>
                </c:pt>
                <c:pt idx="652">
                  <c:v>1.0000000000000024E-2</c:v>
                </c:pt>
                <c:pt idx="653">
                  <c:v>2.9999999999999805E-2</c:v>
                </c:pt>
                <c:pt idx="654">
                  <c:v>0.10000000000000009</c:v>
                </c:pt>
                <c:pt idx="655">
                  <c:v>4.9999999999999892E-2</c:v>
                </c:pt>
                <c:pt idx="656">
                  <c:v>4.9999999999999892E-2</c:v>
                </c:pt>
                <c:pt idx="657">
                  <c:v>0.12000000000000012</c:v>
                </c:pt>
                <c:pt idx="658">
                  <c:v>9.9999999999998077E-3</c:v>
                </c:pt>
                <c:pt idx="659">
                  <c:v>2.0000000000000046E-2</c:v>
                </c:pt>
                <c:pt idx="660">
                  <c:v>0</c:v>
                </c:pt>
                <c:pt idx="661">
                  <c:v>0.11000000000000038</c:v>
                </c:pt>
                <c:pt idx="662">
                  <c:v>6.0000000000000116E-2</c:v>
                </c:pt>
                <c:pt idx="663">
                  <c:v>3.0000000000000263E-2</c:v>
                </c:pt>
                <c:pt idx="664">
                  <c:v>5.0000000000000336E-2</c:v>
                </c:pt>
                <c:pt idx="665">
                  <c:v>2.9999999999999805E-2</c:v>
                </c:pt>
                <c:pt idx="666">
                  <c:v>4.0000000000000091E-2</c:v>
                </c:pt>
                <c:pt idx="667">
                  <c:v>4.0000000000000091E-2</c:v>
                </c:pt>
                <c:pt idx="668">
                  <c:v>0.10000000000000009</c:v>
                </c:pt>
                <c:pt idx="669">
                  <c:v>7.0000000000000354E-2</c:v>
                </c:pt>
                <c:pt idx="670">
                  <c:v>0</c:v>
                </c:pt>
              </c:numCache>
            </c:numRef>
          </c:val>
        </c:ser>
        <c:shape val="box"/>
        <c:axId val="58649600"/>
        <c:axId val="58994048"/>
        <c:axId val="39689728"/>
      </c:bar3DChart>
      <c:catAx>
        <c:axId val="58649600"/>
        <c:scaling>
          <c:orientation val="minMax"/>
        </c:scaling>
        <c:axPos val="b"/>
        <c:title>
          <c:tx>
            <c:rich>
              <a:bodyPr/>
              <a:lstStyle/>
              <a:p>
                <a:pPr>
                  <a:defRPr/>
                </a:pPr>
                <a:r>
                  <a:rPr lang="en-US"/>
                  <a:t>Date</a:t>
                </a:r>
              </a:p>
            </c:rich>
          </c:tx>
        </c:title>
        <c:numFmt formatCode="m/d;@" sourceLinked="0"/>
        <c:tickLblPos val="nextTo"/>
        <c:crossAx val="58994048"/>
        <c:crosses val="autoZero"/>
        <c:lblAlgn val="ctr"/>
        <c:lblOffset val="100"/>
        <c:tickLblSkip val="96"/>
        <c:tickMarkSkip val="96"/>
      </c:catAx>
      <c:valAx>
        <c:axId val="58994048"/>
        <c:scaling>
          <c:orientation val="minMax"/>
        </c:scaling>
        <c:axPos val="l"/>
        <c:majorGridlines/>
        <c:title>
          <c:tx>
            <c:rich>
              <a:bodyPr rot="-5400000" vert="horz"/>
              <a:lstStyle/>
              <a:p>
                <a:pPr>
                  <a:defRPr/>
                </a:pPr>
                <a:r>
                  <a:rPr lang="en-US"/>
                  <a:t>Rate in change of stage, feet per 15 minute</a:t>
                </a:r>
              </a:p>
            </c:rich>
          </c:tx>
        </c:title>
        <c:numFmt formatCode="0.0" sourceLinked="0"/>
        <c:tickLblPos val="nextTo"/>
        <c:crossAx val="58649600"/>
        <c:crosses val="autoZero"/>
        <c:crossBetween val="between"/>
      </c:valAx>
      <c:serAx>
        <c:axId val="39689728"/>
        <c:scaling>
          <c:orientation val="minMax"/>
        </c:scaling>
        <c:axPos val="b"/>
        <c:tickLblPos val="nextTo"/>
        <c:crossAx val="58994048"/>
        <c:crosses val="autoZero"/>
      </c:serAx>
    </c:plotArea>
    <c:legend>
      <c:legendPos val="b"/>
    </c:legend>
    <c:plotVisOnly val="1"/>
  </c:chart>
  <c:spPr>
    <a:solidFill>
      <a:srgbClr val="FFFFFF"/>
    </a:solidFill>
  </c:sp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defTabSz="913525">
              <a:defRPr sz="1200">
                <a:solidFill>
                  <a:schemeClr val="tx1"/>
                </a:solidFill>
                <a:latin typeface="Times New Roman" pitchFamily="18" charset="0"/>
              </a:defRPr>
            </a:lvl1pPr>
          </a:lstStyle>
          <a:p>
            <a:pPr>
              <a:defRPr/>
            </a:pPr>
            <a:endParaRPr lang="en-US"/>
          </a:p>
        </p:txBody>
      </p:sp>
      <p:sp>
        <p:nvSpPr>
          <p:cNvPr id="4608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defTabSz="913525">
              <a:defRPr sz="1200">
                <a:solidFill>
                  <a:schemeClr val="tx1"/>
                </a:solidFill>
                <a:latin typeface="Times New Roman" pitchFamily="18" charset="0"/>
              </a:defRPr>
            </a:lvl1pPr>
          </a:lstStyle>
          <a:p>
            <a:pPr>
              <a:defRPr/>
            </a:pPr>
            <a:endParaRPr lang="en-US"/>
          </a:p>
        </p:txBody>
      </p:sp>
      <p:sp>
        <p:nvSpPr>
          <p:cNvPr id="4608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defTabSz="913525">
              <a:defRPr sz="1200">
                <a:solidFill>
                  <a:schemeClr val="tx1"/>
                </a:solidFill>
                <a:latin typeface="Times New Roman" pitchFamily="18" charset="0"/>
              </a:defRPr>
            </a:lvl1pPr>
          </a:lstStyle>
          <a:p>
            <a:pPr>
              <a:defRPr/>
            </a:pPr>
            <a:endParaRPr lang="en-US"/>
          </a:p>
        </p:txBody>
      </p:sp>
      <p:sp>
        <p:nvSpPr>
          <p:cNvPr id="4608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defTabSz="913525">
              <a:defRPr sz="1200">
                <a:solidFill>
                  <a:schemeClr val="tx1"/>
                </a:solidFill>
                <a:latin typeface="Times New Roman" pitchFamily="18" charset="0"/>
              </a:defRPr>
            </a:lvl1pPr>
          </a:lstStyle>
          <a:p>
            <a:pPr>
              <a:defRPr/>
            </a:pPr>
            <a:fld id="{F1BB8486-9FC7-4F78-8EAB-E099C4F8D8B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278531"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278533"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8534"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278535"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CA508371-AAE8-473F-A457-68DDC2B8CE0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many individuals, groups, science centers, and other federal, local, and academic contributors to this effort, you would be hard-pressed to find another more fitting example of teamwork in the USGS and amongst its collaborators and cooperators. </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r>
              <a:rPr lang="en-US" dirty="0" smtClean="0"/>
              <a:t>Apples to apples in </a:t>
            </a:r>
            <a:r>
              <a:rPr lang="en-US" dirty="0" err="1" smtClean="0"/>
              <a:t>parammount</a:t>
            </a:r>
            <a:r>
              <a:rPr lang="en-US" baseline="0" dirty="0" smtClean="0"/>
              <a:t> when trying to develop a timing scenario for the surge. Many benchmarks are available along the coast for this type of work, however the quality and stability of these marks can be suspect. Establishing benchmarks at each of the surge sites is the most appropriate way buy which to insure that we are comparing apples-apples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r>
              <a:rPr lang="en-US" dirty="0" smtClean="0"/>
              <a:t>Hurricane Rita, 2005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Ike deployment area covers about 300 miles of coast line. Didn’t plan it that way, but that is the way it worked out. Check out the nest slide.</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r>
              <a:rPr lang="en-US" dirty="0" smtClean="0"/>
              <a:t>September 10</a:t>
            </a:r>
            <a:r>
              <a:rPr lang="en-US" baseline="30000" dirty="0" smtClean="0"/>
              <a:t>th</a:t>
            </a:r>
            <a:r>
              <a:rPr lang="en-US" dirty="0" smtClean="0"/>
              <a:t> Estimated area of effected coastline – when all</a:t>
            </a:r>
            <a:r>
              <a:rPr lang="en-US" baseline="0" dirty="0" smtClean="0"/>
              <a:t> of </a:t>
            </a:r>
            <a:r>
              <a:rPr lang="en-US" baseline="0" dirty="0" err="1" smtClean="0"/>
              <a:t>texas</a:t>
            </a:r>
            <a:r>
              <a:rPr lang="en-US" baseline="0" dirty="0" smtClean="0"/>
              <a:t> is probable, there will be some memorized windshields. Considering deployment, one has to account for the mandatory evacuations, traffic (think </a:t>
            </a:r>
            <a:r>
              <a:rPr lang="en-US" baseline="0" dirty="0" err="1" smtClean="0"/>
              <a:t>houston</a:t>
            </a:r>
            <a:r>
              <a:rPr lang="en-US" baseline="0" dirty="0" smtClean="0"/>
              <a:t> during </a:t>
            </a:r>
            <a:r>
              <a:rPr lang="en-US" baseline="0" dirty="0" err="1" smtClean="0"/>
              <a:t>rita</a:t>
            </a:r>
            <a:r>
              <a:rPr lang="en-US" baseline="0" dirty="0" smtClean="0"/>
              <a:t>), and other ancillary factors outside of our control when formulating the deployment strategy.</a:t>
            </a:r>
            <a:endParaRPr lang="en-US" dirty="0" smtClean="0"/>
          </a:p>
        </p:txBody>
      </p:sp>
      <p:sp>
        <p:nvSpPr>
          <p:cNvPr id="39940" name="Slide Number Placeholder 3"/>
          <p:cNvSpPr>
            <a:spLocks noGrp="1"/>
          </p:cNvSpPr>
          <p:nvPr>
            <p:ph type="sldNum" sz="quarter" idx="5"/>
          </p:nvPr>
        </p:nvSpPr>
        <p:spPr>
          <a:noFill/>
        </p:spPr>
        <p:txBody>
          <a:bodyPr/>
          <a:lstStyle/>
          <a:p>
            <a:fld id="{E09BE276-7F6F-47E5-AE50-EC0503B973A0}"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examples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USGS</a:t>
            </a:r>
            <a:r>
              <a:rPr lang="en-US" baseline="0" dirty="0" smtClean="0"/>
              <a:t> plays a “behind the scenes role” before during and after not just hurricanes but also inland floods and other natural disasters. Let me take a couple minutes to discuss our role and mission and how all of this fits together.</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Circled areas</a:t>
            </a:r>
            <a:r>
              <a:rPr lang="en-US" baseline="0" dirty="0" smtClean="0"/>
              <a:t> will be discussed in following slides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Composite, notice</a:t>
            </a:r>
            <a:r>
              <a:rPr lang="en-US" baseline="0" dirty="0" smtClean="0"/>
              <a:t> range in delta y during landfall.</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Circled areas</a:t>
            </a:r>
            <a:r>
              <a:rPr lang="en-US" baseline="0" dirty="0" smtClean="0"/>
              <a:t> will be discussed in following slides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South west of land fall area </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Circled areas</a:t>
            </a:r>
            <a:r>
              <a:rPr lang="en-US" baseline="0" dirty="0" smtClean="0"/>
              <a:t> will be discussed in following slides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Western Galveston Bay Area</a:t>
            </a:r>
            <a:r>
              <a:rPr lang="en-US" baseline="0" dirty="0" smtClean="0"/>
              <a:t> – max about 8-10 feet. Note that </a:t>
            </a:r>
            <a:r>
              <a:rPr lang="en-US" baseline="0" dirty="0" err="1" smtClean="0"/>
              <a:t>cvlear</a:t>
            </a:r>
            <a:r>
              <a:rPr lang="en-US" baseline="0" dirty="0" smtClean="0"/>
              <a:t> lake and </a:t>
            </a:r>
            <a:r>
              <a:rPr lang="en-US" baseline="0" dirty="0" err="1" smtClean="0"/>
              <a:t>moses</a:t>
            </a:r>
            <a:r>
              <a:rPr lang="en-US" baseline="0" dirty="0" smtClean="0"/>
              <a:t> lake saw a drop in elevation when la </a:t>
            </a:r>
            <a:r>
              <a:rPr lang="en-US" baseline="0" dirty="0" err="1" smtClean="0"/>
              <a:t>marque</a:t>
            </a:r>
            <a:r>
              <a:rPr lang="en-US" baseline="0" dirty="0" smtClean="0"/>
              <a:t> was showing a peak, </a:t>
            </a:r>
            <a:r>
              <a:rPr lang="en-US" baseline="0" dirty="0" err="1" smtClean="0"/>
              <a:t>truns</a:t>
            </a:r>
            <a:r>
              <a:rPr lang="en-US" baseline="0" dirty="0" smtClean="0"/>
              <a:t> out that when you compare this to the wind data at those two sites the wind died down to essentially nothing (possibly the eye of the storm passed over these two gages).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Circled areas</a:t>
            </a:r>
            <a:r>
              <a:rPr lang="en-US" baseline="0" dirty="0" smtClean="0"/>
              <a:t> will be discussed in following slides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Northern</a:t>
            </a:r>
            <a:r>
              <a:rPr lang="en-US" baseline="0" dirty="0" smtClean="0"/>
              <a:t> Galveston Bay – Trinity Bay area – about 10-12 feet max</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parts but a common goal.</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Circled areas</a:t>
            </a:r>
            <a:r>
              <a:rPr lang="en-US" baseline="0" dirty="0" smtClean="0"/>
              <a:t> will be discussed in following slides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Circled areas</a:t>
            </a:r>
            <a:r>
              <a:rPr lang="en-US" baseline="0" dirty="0" smtClean="0"/>
              <a:t> will be discussed in following slides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a:t>
            </a:r>
            <a:r>
              <a:rPr lang="en-US" baseline="0" dirty="0" smtClean="0"/>
              <a:t> Arthur is east of the land fall area and was in that “dirty” part of Ike. The graph shows only one of the sensors, the maximum at the site field </a:t>
            </a:r>
            <a:r>
              <a:rPr lang="en-US" baseline="0" dirty="0" err="1" smtClean="0"/>
              <a:t>verfied</a:t>
            </a:r>
            <a:r>
              <a:rPr lang="en-US" baseline="0" dirty="0" smtClean="0"/>
              <a:t> through a seed line within the gage is a little over 14 feet above the gage datum (in this case is sea level)</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Circled areas</a:t>
            </a:r>
            <a:r>
              <a:rPr lang="en-US" baseline="0" dirty="0" smtClean="0"/>
              <a:t> will be discussed in following slides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stream</a:t>
            </a:r>
            <a:r>
              <a:rPr lang="en-US" baseline="0" dirty="0" smtClean="0"/>
              <a:t> velocity where negative values mean direction is up stream. At this velocity at this site the discharge UP the </a:t>
            </a:r>
            <a:r>
              <a:rPr lang="en-US" baseline="0" dirty="0" err="1" smtClean="0"/>
              <a:t>neches</a:t>
            </a:r>
            <a:r>
              <a:rPr lang="en-US" baseline="0" dirty="0" smtClean="0"/>
              <a:t> river was about 30,000 </a:t>
            </a:r>
            <a:r>
              <a:rPr lang="en-US" baseline="0" dirty="0" err="1" smtClean="0"/>
              <a:t>cfs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very busy but is an attempt to show</a:t>
            </a:r>
            <a:r>
              <a:rPr lang="en-US" baseline="0" dirty="0" smtClean="0"/>
              <a:t> the first </a:t>
            </a:r>
            <a:r>
              <a:rPr lang="en-US" baseline="0" dirty="0" err="1" smtClean="0"/>
              <a:t>dirivitave</a:t>
            </a:r>
            <a:r>
              <a:rPr lang="en-US" baseline="0" dirty="0" smtClean="0"/>
              <a:t> of the surge/stage data. The rate of change at </a:t>
            </a:r>
            <a:r>
              <a:rPr lang="en-US" baseline="0" dirty="0" err="1" smtClean="0"/>
              <a:t>wallisville</a:t>
            </a:r>
            <a:r>
              <a:rPr lang="en-US" baseline="0" dirty="0" smtClean="0"/>
              <a:t> (trinity bay) was much higher than at </a:t>
            </a:r>
            <a:r>
              <a:rPr lang="en-US" baseline="0" dirty="0" err="1" smtClean="0"/>
              <a:t>moses</a:t>
            </a:r>
            <a:r>
              <a:rPr lang="en-US" baseline="0" dirty="0" smtClean="0"/>
              <a:t> lake (western side of </a:t>
            </a:r>
            <a:r>
              <a:rPr lang="en-US" baseline="0" dirty="0" err="1" smtClean="0"/>
              <a:t>galveston</a:t>
            </a:r>
            <a:r>
              <a:rPr lang="en-US" baseline="0" dirty="0" smtClean="0"/>
              <a:t> bay.</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Circled areas</a:t>
            </a:r>
            <a:r>
              <a:rPr lang="en-US" baseline="0" dirty="0" smtClean="0"/>
              <a:t> will be discussed in following slides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Storm Surge (storm tide) is not</a:t>
            </a:r>
            <a:r>
              <a:rPr lang="en-US" baseline="0" dirty="0" smtClean="0"/>
              <a:t> well understood. Technology has achieved a level where USGS is confident that some long standing questions on the timing and magnitude of storm surge can no be addressed on a scale previously not attempted. There are many potential uses for this data now, but, the end game is to be able to provide this information in real-time to local emergency managers and planners.</a:t>
            </a:r>
            <a:endParaRPr lang="en-US" dirty="0"/>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F95ACFEF-1235-4EFD-B974-36100A7ABE90}" type="slidenum">
              <a:rPr lang="en-US" smtClean="0"/>
              <a:pPr/>
              <a:t>45</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dirty="0" smtClean="0"/>
              <a:t>Top picture is from Padre Island, near corpus,</a:t>
            </a:r>
            <a:r>
              <a:rPr lang="en-US" baseline="0" dirty="0" smtClean="0"/>
              <a:t> the debris </a:t>
            </a:r>
            <a:r>
              <a:rPr lang="en-US" baseline="0" smtClean="0"/>
              <a:t>is remnant </a:t>
            </a:r>
            <a:r>
              <a:rPr lang="en-US" baseline="0" dirty="0" smtClean="0"/>
              <a:t>from Ike.</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eaLnBrk="1" hangingPunct="1"/>
            <a:r>
              <a:rPr lang="en-US" dirty="0" smtClean="0"/>
              <a:t>There will be more detail on this late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A508371-AAE8-473F-A457-68DDC2B8CE05}"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06638E3-2E1A-4D6E-B9B0-F8B4CD24D52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88B641E-568E-4514-9858-3D8E1C9143B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334000"/>
          </a:xfrm>
        </p:spPr>
        <p:txBody>
          <a:bodyPr vert="eaVert"/>
          <a:lstStyle>
            <a:lvl1pPr>
              <a:defRPr>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228600"/>
            <a:ext cx="5676900" cy="5334000"/>
          </a:xfrm>
        </p:spPr>
        <p:txBody>
          <a:bodyPr vert="eaVert"/>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2C5091C-505D-46B4-8632-6DAC0D12F85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62000" y="6096000"/>
            <a:ext cx="2133600" cy="47625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402CFC52-77EB-40F1-AEF1-1169167F1DD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78AAFF0-C232-475C-BEBC-A229477D6B6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FB01D4BC-057D-4F38-8D17-56478B710E8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4FA7BC6-E684-4C54-B6EF-B6878F1450F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02CC4A62-6D62-406B-8C54-982DB79FBBD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9E7ACF2F-CFB1-419E-9DA9-6F66102A063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82786DE-3DB7-412D-BE2E-19A0C59D720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2800">
                <a:solidFill>
                  <a:srgbClr val="92D050"/>
                </a:solidFill>
                <a:latin typeface="Times New Roman" pitchFamily="18" charset="0"/>
                <a:cs typeface="Times New Roman" pitchFamily="18" charset="0"/>
              </a:defRPr>
            </a:lvl1pPr>
            <a:lvl2pPr>
              <a:defRPr sz="2800">
                <a:latin typeface="Times New Roman" pitchFamily="18" charset="0"/>
                <a:cs typeface="Times New Roman" pitchFamily="18" charset="0"/>
              </a:defRPr>
            </a:lvl2pPr>
            <a:lvl3pPr>
              <a:defRPr sz="24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CA2B4B9-5EF7-41B8-A6B1-95EEB440162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Times New Roman" pitchFamily="18" charset="0"/>
                <a:cs typeface="Times New Roman" pitchFamily="18"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EE428D6-5A69-4CB3-A365-33FA863625A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1676400" y="6324600"/>
            <a:ext cx="6324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458200" y="6400800"/>
            <a:ext cx="457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00"/>
                </a:solidFill>
                <a:latin typeface="Times New Roman" pitchFamily="18" charset="0"/>
              </a:defRPr>
            </a:lvl1pPr>
          </a:lstStyle>
          <a:p>
            <a:pPr>
              <a:defRPr/>
            </a:pPr>
            <a:fld id="{54A5C3D7-AE0A-4A5A-A992-5535CB0BF4B8}" type="slidenum">
              <a:rPr lang="en-US"/>
              <a:pPr>
                <a:defRPr/>
              </a:pPr>
              <a:t>‹#›</a:t>
            </a:fld>
            <a:endParaRPr lang="en-US"/>
          </a:p>
        </p:txBody>
      </p:sp>
      <p:sp>
        <p:nvSpPr>
          <p:cNvPr id="1031" name="Rectangle 7"/>
          <p:cNvSpPr>
            <a:spLocks noChangeArrowheads="1"/>
          </p:cNvSpPr>
          <p:nvPr/>
        </p:nvSpPr>
        <p:spPr bwMode="auto">
          <a:xfrm>
            <a:off x="7239000" y="0"/>
            <a:ext cx="1905000" cy="457200"/>
          </a:xfrm>
          <a:prstGeom prst="rect">
            <a:avLst/>
          </a:prstGeom>
          <a:noFill/>
          <a:ln w="9525">
            <a:noFill/>
            <a:miter lim="800000"/>
            <a:headEnd/>
            <a:tailEnd/>
          </a:ln>
          <a:effectLst/>
        </p:spPr>
        <p:txBody>
          <a:bodyPr/>
          <a:lstStyle/>
          <a:p>
            <a:pPr algn="r">
              <a:defRPr/>
            </a:pPr>
            <a:fld id="{D19766C2-8F2B-4CC7-8750-79085104800B}" type="datetime1">
              <a:rPr lang="en-US" sz="1400">
                <a:latin typeface="Times New Roman" pitchFamily="18" charset="0"/>
              </a:rPr>
              <a:pPr algn="r">
                <a:defRPr/>
              </a:pPr>
              <a:t>11/20/2008</a:t>
            </a:fld>
            <a:endParaRPr lang="en-US" sz="1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rtl="0" eaLnBrk="0" fontAlgn="base" hangingPunct="0">
        <a:spcBef>
          <a:spcPct val="0"/>
        </a:spcBef>
        <a:spcAft>
          <a:spcPct val="0"/>
        </a:spcAft>
        <a:defRPr sz="3600">
          <a:solidFill>
            <a:schemeClr val="bg1"/>
          </a:solidFill>
          <a:latin typeface="Times New Roman" pitchFamily="18" charset="0"/>
          <a:ea typeface="Times New Roman" pitchFamily="18" charset="0"/>
          <a:cs typeface="Times New Roman" pitchFamily="18" charset="0"/>
        </a:defRPr>
      </a:lvl1pPr>
      <a:lvl2pPr algn="l" rtl="0" eaLnBrk="0" fontAlgn="base" hangingPunct="0">
        <a:spcBef>
          <a:spcPct val="0"/>
        </a:spcBef>
        <a:spcAft>
          <a:spcPct val="0"/>
        </a:spcAft>
        <a:defRPr sz="3600">
          <a:solidFill>
            <a:schemeClr val="bg1"/>
          </a:solidFill>
          <a:latin typeface="Times New Roman" pitchFamily="18" charset="0"/>
          <a:ea typeface="Times New Roman" pitchFamily="18" charset="0"/>
          <a:cs typeface="Times New Roman" pitchFamily="18" charset="0"/>
        </a:defRPr>
      </a:lvl2pPr>
      <a:lvl3pPr algn="l" rtl="0" eaLnBrk="0" fontAlgn="base" hangingPunct="0">
        <a:spcBef>
          <a:spcPct val="0"/>
        </a:spcBef>
        <a:spcAft>
          <a:spcPct val="0"/>
        </a:spcAft>
        <a:defRPr sz="3600">
          <a:solidFill>
            <a:schemeClr val="bg1"/>
          </a:solidFill>
          <a:latin typeface="Times New Roman" pitchFamily="18" charset="0"/>
          <a:ea typeface="Times New Roman" pitchFamily="18" charset="0"/>
          <a:cs typeface="Times New Roman" pitchFamily="18" charset="0"/>
        </a:defRPr>
      </a:lvl3pPr>
      <a:lvl4pPr algn="l" rtl="0" eaLnBrk="0" fontAlgn="base" hangingPunct="0">
        <a:spcBef>
          <a:spcPct val="0"/>
        </a:spcBef>
        <a:spcAft>
          <a:spcPct val="0"/>
        </a:spcAft>
        <a:defRPr sz="3600">
          <a:solidFill>
            <a:schemeClr val="bg1"/>
          </a:solidFill>
          <a:latin typeface="Times New Roman" pitchFamily="18" charset="0"/>
          <a:ea typeface="Times New Roman" pitchFamily="18" charset="0"/>
          <a:cs typeface="Times New Roman" pitchFamily="18" charset="0"/>
        </a:defRPr>
      </a:lvl4pPr>
      <a:lvl5pPr algn="l" rtl="0" eaLnBrk="0" fontAlgn="base" hangingPunct="0">
        <a:spcBef>
          <a:spcPct val="0"/>
        </a:spcBef>
        <a:spcAft>
          <a:spcPct val="0"/>
        </a:spcAft>
        <a:defRPr sz="3600">
          <a:solidFill>
            <a:schemeClr val="bg1"/>
          </a:solidFill>
          <a:latin typeface="Times New Roman" pitchFamily="18" charset="0"/>
          <a:ea typeface="Times New Roman" pitchFamily="18" charset="0"/>
          <a:cs typeface="Times New Roman" pitchFamily="18" charset="0"/>
        </a:defRPr>
      </a:lvl5pPr>
      <a:lvl6pPr marL="457200" algn="l" rtl="0" fontAlgn="base">
        <a:spcBef>
          <a:spcPct val="0"/>
        </a:spcBef>
        <a:spcAft>
          <a:spcPct val="0"/>
        </a:spcAft>
        <a:defRPr sz="3600">
          <a:solidFill>
            <a:schemeClr val="bg1"/>
          </a:solidFill>
          <a:latin typeface="Univers 55" pitchFamily="34" charset="0"/>
        </a:defRPr>
      </a:lvl6pPr>
      <a:lvl7pPr marL="914400" algn="l" rtl="0" fontAlgn="base">
        <a:spcBef>
          <a:spcPct val="0"/>
        </a:spcBef>
        <a:spcAft>
          <a:spcPct val="0"/>
        </a:spcAft>
        <a:defRPr sz="3600">
          <a:solidFill>
            <a:schemeClr val="bg1"/>
          </a:solidFill>
          <a:latin typeface="Univers 55" pitchFamily="34" charset="0"/>
        </a:defRPr>
      </a:lvl7pPr>
      <a:lvl8pPr marL="1371600" algn="l" rtl="0" fontAlgn="base">
        <a:spcBef>
          <a:spcPct val="0"/>
        </a:spcBef>
        <a:spcAft>
          <a:spcPct val="0"/>
        </a:spcAft>
        <a:defRPr sz="3600">
          <a:solidFill>
            <a:schemeClr val="bg1"/>
          </a:solidFill>
          <a:latin typeface="Univers 55" pitchFamily="34" charset="0"/>
        </a:defRPr>
      </a:lvl8pPr>
      <a:lvl9pPr marL="1828800" algn="l" rtl="0" fontAlgn="base">
        <a:spcBef>
          <a:spcPct val="0"/>
        </a:spcBef>
        <a:spcAft>
          <a:spcPct val="0"/>
        </a:spcAft>
        <a:defRPr sz="3600">
          <a:solidFill>
            <a:schemeClr val="bg1"/>
          </a:solidFill>
          <a:latin typeface="Univers 55"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Times New Roman" pitchFamily="18" charset="0"/>
          <a:ea typeface="Times New Roman" pitchFamily="18" charset="0"/>
          <a:cs typeface="Times New Roman" pitchFamily="18" charset="0"/>
        </a:defRPr>
      </a:lvl1pPr>
      <a:lvl2pPr marL="742950" indent="-285750" algn="l" rtl="0" eaLnBrk="0" fontAlgn="base" hangingPunct="0">
        <a:spcBef>
          <a:spcPct val="20000"/>
        </a:spcBef>
        <a:spcAft>
          <a:spcPct val="0"/>
        </a:spcAft>
        <a:buChar char="–"/>
        <a:defRPr sz="2800">
          <a:solidFill>
            <a:schemeClr val="bg1"/>
          </a:solidFill>
          <a:latin typeface="Times New Roman" pitchFamily="18" charset="0"/>
          <a:ea typeface="Times New Roman" pitchFamily="18" charset="0"/>
          <a:cs typeface="Times New Roman" pitchFamily="18" charset="0"/>
        </a:defRPr>
      </a:lvl2pPr>
      <a:lvl3pPr marL="1143000" indent="-228600" algn="l" rtl="0" eaLnBrk="0" fontAlgn="base" hangingPunct="0">
        <a:spcBef>
          <a:spcPct val="20000"/>
        </a:spcBef>
        <a:spcAft>
          <a:spcPct val="0"/>
        </a:spcAft>
        <a:buChar char="•"/>
        <a:defRPr sz="2400">
          <a:solidFill>
            <a:schemeClr val="bg1"/>
          </a:solidFill>
          <a:latin typeface="Times New Roman" pitchFamily="18" charset="0"/>
          <a:ea typeface="Times New Roman" pitchFamily="18" charset="0"/>
          <a:cs typeface="Times New Roman" pitchFamily="18" charset="0"/>
        </a:defRPr>
      </a:lvl3pPr>
      <a:lvl4pPr marL="1600200" indent="-228600" algn="l" rtl="0" eaLnBrk="0" fontAlgn="base" hangingPunct="0">
        <a:spcBef>
          <a:spcPct val="20000"/>
        </a:spcBef>
        <a:spcAft>
          <a:spcPct val="0"/>
        </a:spcAft>
        <a:buChar char="–"/>
        <a:defRPr sz="2000">
          <a:solidFill>
            <a:schemeClr val="bg1"/>
          </a:solidFill>
          <a:latin typeface="Times New Roman" pitchFamily="18" charset="0"/>
          <a:ea typeface="Times New Roman" pitchFamily="18" charset="0"/>
          <a:cs typeface="Times New Roman" pitchFamily="18" charset="0"/>
        </a:defRPr>
      </a:lvl4pPr>
      <a:lvl5pPr marL="2057400" indent="-228600" algn="l" rtl="0" eaLnBrk="0" fontAlgn="base" hangingPunct="0">
        <a:spcBef>
          <a:spcPct val="20000"/>
        </a:spcBef>
        <a:spcAft>
          <a:spcPct val="0"/>
        </a:spcAft>
        <a:buChar char="»"/>
        <a:defRPr sz="2000">
          <a:solidFill>
            <a:schemeClr val="bg1"/>
          </a:solidFill>
          <a:latin typeface="Times New Roman" pitchFamily="18" charset="0"/>
          <a:ea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coastal.er.usgs.gov/hurricanes/ike/photo-comparisons/images/Ike_PhotoPair_crystal_bch_TX_Loc2LG.jpg"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hyperlink" Target="http://coastal.er.usgs.gov/hurricanes/ike/photo-comparisons/images/Ike_PhotoPair_crystal_bch_TX_Loc3LG.jpg"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hyperlink" Target="http://coastal.er.usgs.gov/hurricanes/ike/photo-comparisons/images/Ike_PhotoPair_crystal_bch_TX_Loc4LG.jpg"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4"/>
          <p:cNvSpPr>
            <a:spLocks noGrp="1" noChangeArrowheads="1"/>
          </p:cNvSpPr>
          <p:nvPr>
            <p:ph type="title" idx="4294967295"/>
          </p:nvPr>
        </p:nvSpPr>
        <p:spPr>
          <a:xfrm>
            <a:off x="304800" y="1295400"/>
            <a:ext cx="8458200" cy="1676400"/>
          </a:xfrm>
        </p:spPr>
        <p:txBody>
          <a:bodyPr/>
          <a:lstStyle/>
          <a:p>
            <a:pPr eaLnBrk="1" hangingPunct="1"/>
            <a:r>
              <a:rPr lang="en-US" sz="2800" b="1" dirty="0" smtClean="0"/>
              <a:t>Mapping Hurricane Inland Storm Tides – Documenting the Magnitude and Timing of Hurricane Storm Surge</a:t>
            </a:r>
          </a:p>
        </p:txBody>
      </p:sp>
      <p:sp>
        <p:nvSpPr>
          <p:cNvPr id="7" name="Text Placeholder 6"/>
          <p:cNvSpPr>
            <a:spLocks noGrp="1"/>
          </p:cNvSpPr>
          <p:nvPr>
            <p:ph type="body" idx="4294967295"/>
          </p:nvPr>
        </p:nvSpPr>
        <p:spPr>
          <a:xfrm>
            <a:off x="533400" y="3124200"/>
            <a:ext cx="7772400" cy="762000"/>
          </a:xfrm>
        </p:spPr>
        <p:txBody>
          <a:bodyPr/>
          <a:lstStyle/>
          <a:p>
            <a:pPr eaLnBrk="1" hangingPunct="1">
              <a:buFontTx/>
              <a:buNone/>
              <a:defRPr/>
            </a:pPr>
            <a:r>
              <a:rPr lang="en-US" sz="2000" i="1" dirty="0" smtClean="0">
                <a:ea typeface="+mj-ea"/>
              </a:rPr>
              <a:t>By Jeffery W. East, Michael J. Turco, Robert Mason Jr. and Charles R. Demas</a:t>
            </a:r>
          </a:p>
        </p:txBody>
      </p:sp>
      <p:pic>
        <p:nvPicPr>
          <p:cNvPr id="4" name="Picture 3" descr="surfside.jpg"/>
          <p:cNvPicPr>
            <a:picLocks noChangeAspect="1"/>
          </p:cNvPicPr>
          <p:nvPr/>
        </p:nvPicPr>
        <p:blipFill>
          <a:blip r:embed="rId4" cstate="print"/>
          <a:stretch>
            <a:fillRect/>
          </a:stretch>
        </p:blipFill>
        <p:spPr>
          <a:xfrm>
            <a:off x="6400800" y="4191000"/>
            <a:ext cx="2473960" cy="1855470"/>
          </a:xfrm>
          <a:prstGeom prst="rect">
            <a:avLst/>
          </a:prstGeom>
        </p:spPr>
      </p:pic>
      <p:pic>
        <p:nvPicPr>
          <p:cNvPr id="6" name="Picture 5" descr="GPSetup"/>
          <p:cNvPicPr>
            <a:picLocks noChangeAspect="1" noChangeArrowheads="1"/>
          </p:cNvPicPr>
          <p:nvPr/>
        </p:nvPicPr>
        <p:blipFill>
          <a:blip r:embed="rId5" cstate="print"/>
          <a:srcRect l="12305" r="19336"/>
          <a:stretch>
            <a:fillRect/>
          </a:stretch>
        </p:blipFill>
        <p:spPr bwMode="auto">
          <a:xfrm>
            <a:off x="2895600" y="4267200"/>
            <a:ext cx="1524000" cy="1672167"/>
          </a:xfrm>
          <a:prstGeom prst="rect">
            <a:avLst/>
          </a:prstGeom>
          <a:noFill/>
          <a:ln w="9525">
            <a:noFill/>
            <a:miter lim="800000"/>
            <a:headEnd/>
            <a:tailEnd/>
          </a:ln>
        </p:spPr>
      </p:pic>
      <p:pic>
        <p:nvPicPr>
          <p:cNvPr id="5" name="Picture 4" descr="salt2.tif"/>
          <p:cNvPicPr>
            <a:picLocks noChangeAspect="1"/>
          </p:cNvPicPr>
          <p:nvPr/>
        </p:nvPicPr>
        <p:blipFill>
          <a:blip r:embed="rId6" cstate="print"/>
          <a:stretch>
            <a:fillRect/>
          </a:stretch>
        </p:blipFill>
        <p:spPr>
          <a:xfrm>
            <a:off x="4343400" y="3733800"/>
            <a:ext cx="2327324" cy="17981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609600"/>
            <a:ext cx="3962400" cy="914400"/>
          </a:xfrm>
        </p:spPr>
        <p:txBody>
          <a:bodyPr/>
          <a:lstStyle/>
          <a:p>
            <a:r>
              <a:rPr lang="en-US" sz="4000" dirty="0" smtClean="0">
                <a:solidFill>
                  <a:srgbClr val="CCCC00"/>
                </a:solidFill>
              </a:rPr>
              <a:t>Texas City Dike</a:t>
            </a:r>
            <a:endParaRPr lang="en-US" sz="4000" dirty="0">
              <a:solidFill>
                <a:srgbClr val="CCCC00"/>
              </a:solidFill>
            </a:endParaRPr>
          </a:p>
        </p:txBody>
      </p:sp>
      <p:pic>
        <p:nvPicPr>
          <p:cNvPr id="5" name="Content Placeholder 4" descr="txcity-before.jpg"/>
          <p:cNvPicPr>
            <a:picLocks noGrp="1" noChangeAspect="1"/>
          </p:cNvPicPr>
          <p:nvPr>
            <p:ph idx="1"/>
          </p:nvPr>
        </p:nvPicPr>
        <p:blipFill>
          <a:blip r:embed="rId3" cstate="print"/>
          <a:stretch>
            <a:fillRect/>
          </a:stretch>
        </p:blipFill>
        <p:spPr>
          <a:xfrm>
            <a:off x="228600" y="990600"/>
            <a:ext cx="3860800" cy="2895600"/>
          </a:xfrm>
        </p:spPr>
      </p:pic>
      <p:sp>
        <p:nvSpPr>
          <p:cNvPr id="4" name="Slide Number Placeholder 3"/>
          <p:cNvSpPr>
            <a:spLocks noGrp="1"/>
          </p:cNvSpPr>
          <p:nvPr>
            <p:ph type="sldNum" sz="quarter" idx="11"/>
          </p:nvPr>
        </p:nvSpPr>
        <p:spPr/>
        <p:txBody>
          <a:bodyPr/>
          <a:lstStyle/>
          <a:p>
            <a:pPr>
              <a:defRPr/>
            </a:pPr>
            <a:fld id="{078AAFF0-C232-475C-BEBC-A229477D6B6C}" type="slidenum">
              <a:rPr lang="en-US" smtClean="0"/>
              <a:pPr>
                <a:defRPr/>
              </a:pPr>
              <a:t>10</a:t>
            </a:fld>
            <a:endParaRPr lang="en-US"/>
          </a:p>
        </p:txBody>
      </p:sp>
      <p:pic>
        <p:nvPicPr>
          <p:cNvPr id="6" name="Picture 5" descr="txcity-after.jpg"/>
          <p:cNvPicPr>
            <a:picLocks noChangeAspect="1"/>
          </p:cNvPicPr>
          <p:nvPr/>
        </p:nvPicPr>
        <p:blipFill>
          <a:blip r:embed="rId4" cstate="print"/>
          <a:stretch>
            <a:fillRect/>
          </a:stretch>
        </p:blipFill>
        <p:spPr>
          <a:xfrm>
            <a:off x="4114800" y="2819400"/>
            <a:ext cx="3921760" cy="2941320"/>
          </a:xfrm>
          <a:prstGeom prst="rect">
            <a:avLst/>
          </a:prstGeom>
        </p:spPr>
      </p:pic>
      <p:sp>
        <p:nvSpPr>
          <p:cNvPr id="7" name="TextBox 6"/>
          <p:cNvSpPr txBox="1"/>
          <p:nvPr/>
        </p:nvSpPr>
        <p:spPr>
          <a:xfrm>
            <a:off x="304800" y="381000"/>
            <a:ext cx="3657600" cy="461665"/>
          </a:xfrm>
          <a:prstGeom prst="rect">
            <a:avLst/>
          </a:prstGeom>
          <a:noFill/>
        </p:spPr>
        <p:txBody>
          <a:bodyPr wrap="square" rtlCol="0">
            <a:spAutoFit/>
          </a:bodyPr>
          <a:lstStyle/>
          <a:p>
            <a:r>
              <a:rPr lang="en-US" dirty="0" smtClean="0">
                <a:solidFill>
                  <a:srgbClr val="CCCC00"/>
                </a:solidFill>
              </a:rPr>
              <a:t>Deployment</a:t>
            </a:r>
            <a:endParaRPr lang="en-US" dirty="0">
              <a:solidFill>
                <a:srgbClr val="CCCC00"/>
              </a:solidFill>
            </a:endParaRPr>
          </a:p>
        </p:txBody>
      </p:sp>
      <p:sp>
        <p:nvSpPr>
          <p:cNvPr id="8" name="TextBox 7"/>
          <p:cNvSpPr txBox="1"/>
          <p:nvPr/>
        </p:nvSpPr>
        <p:spPr>
          <a:xfrm>
            <a:off x="4343400" y="2286000"/>
            <a:ext cx="3505200" cy="457200"/>
          </a:xfrm>
          <a:prstGeom prst="rect">
            <a:avLst/>
          </a:prstGeom>
          <a:noFill/>
        </p:spPr>
        <p:txBody>
          <a:bodyPr wrap="square" rtlCol="0">
            <a:spAutoFit/>
          </a:bodyPr>
          <a:lstStyle/>
          <a:p>
            <a:r>
              <a:rPr lang="en-US" dirty="0" smtClean="0">
                <a:solidFill>
                  <a:srgbClr val="CCCC00"/>
                </a:solidFill>
              </a:rPr>
              <a:t>Recovery</a:t>
            </a:r>
            <a:endParaRPr lang="en-US" dirty="0">
              <a:solidFill>
                <a:srgbClr val="CCCC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ox(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ox(in)">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838200"/>
            <a:ext cx="3429000" cy="1371600"/>
          </a:xfrm>
        </p:spPr>
        <p:txBody>
          <a:bodyPr/>
          <a:lstStyle/>
          <a:p>
            <a:r>
              <a:rPr lang="en-US" sz="4000" dirty="0" smtClean="0">
                <a:solidFill>
                  <a:srgbClr val="CCCC00"/>
                </a:solidFill>
              </a:rPr>
              <a:t>Seabrook</a:t>
            </a:r>
            <a:r>
              <a:rPr lang="en-US" dirty="0" smtClean="0">
                <a:solidFill>
                  <a:srgbClr val="CCCC00"/>
                </a:solidFill>
              </a:rPr>
              <a:t> </a:t>
            </a:r>
            <a:endParaRPr lang="en-US" dirty="0">
              <a:solidFill>
                <a:srgbClr val="CCCC00"/>
              </a:solidFill>
            </a:endParaRPr>
          </a:p>
        </p:txBody>
      </p:sp>
      <p:pic>
        <p:nvPicPr>
          <p:cNvPr id="5" name="Content Placeholder 4" descr="ramp-before.jpg"/>
          <p:cNvPicPr>
            <a:picLocks noGrp="1" noChangeAspect="1"/>
          </p:cNvPicPr>
          <p:nvPr>
            <p:ph idx="1"/>
          </p:nvPr>
        </p:nvPicPr>
        <p:blipFill>
          <a:blip r:embed="rId3" cstate="print"/>
          <a:stretch>
            <a:fillRect/>
          </a:stretch>
        </p:blipFill>
        <p:spPr>
          <a:xfrm>
            <a:off x="533400" y="304800"/>
            <a:ext cx="3086100" cy="4114800"/>
          </a:xfrm>
        </p:spPr>
      </p:pic>
      <p:sp>
        <p:nvSpPr>
          <p:cNvPr id="4" name="Slide Number Placeholder 3"/>
          <p:cNvSpPr>
            <a:spLocks noGrp="1"/>
          </p:cNvSpPr>
          <p:nvPr>
            <p:ph type="sldNum" sz="quarter" idx="11"/>
          </p:nvPr>
        </p:nvSpPr>
        <p:spPr/>
        <p:txBody>
          <a:bodyPr/>
          <a:lstStyle/>
          <a:p>
            <a:pPr>
              <a:defRPr/>
            </a:pPr>
            <a:fld id="{078AAFF0-C232-475C-BEBC-A229477D6B6C}" type="slidenum">
              <a:rPr lang="en-US" smtClean="0"/>
              <a:pPr>
                <a:defRPr/>
              </a:pPr>
              <a:t>11</a:t>
            </a:fld>
            <a:endParaRPr lang="en-US"/>
          </a:p>
        </p:txBody>
      </p:sp>
      <p:pic>
        <p:nvPicPr>
          <p:cNvPr id="6" name="Picture 5" descr="ramp-after.jpg"/>
          <p:cNvPicPr>
            <a:picLocks noChangeAspect="1"/>
          </p:cNvPicPr>
          <p:nvPr/>
        </p:nvPicPr>
        <p:blipFill>
          <a:blip r:embed="rId4" cstate="print"/>
          <a:stretch>
            <a:fillRect/>
          </a:stretch>
        </p:blipFill>
        <p:spPr>
          <a:xfrm>
            <a:off x="3962400" y="2971800"/>
            <a:ext cx="4023360" cy="3017520"/>
          </a:xfrm>
          <a:prstGeom prst="rect">
            <a:avLst/>
          </a:prstGeom>
        </p:spPr>
      </p:pic>
      <p:sp>
        <p:nvSpPr>
          <p:cNvPr id="7" name="TextBox 6"/>
          <p:cNvSpPr txBox="1"/>
          <p:nvPr/>
        </p:nvSpPr>
        <p:spPr>
          <a:xfrm>
            <a:off x="685800" y="4648200"/>
            <a:ext cx="2743200" cy="461665"/>
          </a:xfrm>
          <a:prstGeom prst="rect">
            <a:avLst/>
          </a:prstGeom>
          <a:noFill/>
        </p:spPr>
        <p:txBody>
          <a:bodyPr wrap="square" rtlCol="0">
            <a:spAutoFit/>
          </a:bodyPr>
          <a:lstStyle/>
          <a:p>
            <a:r>
              <a:rPr lang="en-US" dirty="0" smtClean="0">
                <a:solidFill>
                  <a:srgbClr val="CCCC00"/>
                </a:solidFill>
              </a:rPr>
              <a:t>Deployment</a:t>
            </a:r>
            <a:endParaRPr lang="en-US" dirty="0">
              <a:solidFill>
                <a:srgbClr val="CCCC00"/>
              </a:solidFill>
            </a:endParaRPr>
          </a:p>
        </p:txBody>
      </p:sp>
      <p:sp>
        <p:nvSpPr>
          <p:cNvPr id="8" name="TextBox 7"/>
          <p:cNvSpPr txBox="1"/>
          <p:nvPr/>
        </p:nvSpPr>
        <p:spPr>
          <a:xfrm>
            <a:off x="4419600" y="2286000"/>
            <a:ext cx="3276600" cy="461665"/>
          </a:xfrm>
          <a:prstGeom prst="rect">
            <a:avLst/>
          </a:prstGeom>
          <a:noFill/>
        </p:spPr>
        <p:txBody>
          <a:bodyPr wrap="square" rtlCol="0">
            <a:spAutoFit/>
          </a:bodyPr>
          <a:lstStyle/>
          <a:p>
            <a:r>
              <a:rPr lang="en-US" dirty="0" smtClean="0">
                <a:solidFill>
                  <a:srgbClr val="CCCC00"/>
                </a:solidFill>
              </a:rPr>
              <a:t>Recovery</a:t>
            </a:r>
            <a:endParaRPr lang="en-US" dirty="0">
              <a:solidFill>
                <a:srgbClr val="CCCC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ox(i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ox(in)">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838200"/>
            <a:ext cx="4114800" cy="1066800"/>
          </a:xfrm>
        </p:spPr>
        <p:txBody>
          <a:bodyPr/>
          <a:lstStyle/>
          <a:p>
            <a:r>
              <a:rPr lang="en-US" dirty="0" smtClean="0">
                <a:solidFill>
                  <a:srgbClr val="CCCC00"/>
                </a:solidFill>
              </a:rPr>
              <a:t>Houston Yacht Club</a:t>
            </a:r>
            <a:endParaRPr lang="en-US" dirty="0">
              <a:solidFill>
                <a:srgbClr val="CCCC00"/>
              </a:solidFill>
            </a:endParaRPr>
          </a:p>
        </p:txBody>
      </p:sp>
      <p:pic>
        <p:nvPicPr>
          <p:cNvPr id="5" name="Content Placeholder 4" descr="yacht1.jpg"/>
          <p:cNvPicPr>
            <a:picLocks noGrp="1" noChangeAspect="1"/>
          </p:cNvPicPr>
          <p:nvPr>
            <p:ph idx="1"/>
          </p:nvPr>
        </p:nvPicPr>
        <p:blipFill>
          <a:blip r:embed="rId3" cstate="print"/>
          <a:stretch>
            <a:fillRect/>
          </a:stretch>
        </p:blipFill>
        <p:spPr>
          <a:xfrm>
            <a:off x="381000" y="1371600"/>
            <a:ext cx="3759200" cy="2819400"/>
          </a:xfrm>
        </p:spPr>
      </p:pic>
      <p:sp>
        <p:nvSpPr>
          <p:cNvPr id="4" name="Slide Number Placeholder 3"/>
          <p:cNvSpPr>
            <a:spLocks noGrp="1"/>
          </p:cNvSpPr>
          <p:nvPr>
            <p:ph type="sldNum" sz="quarter" idx="11"/>
          </p:nvPr>
        </p:nvSpPr>
        <p:spPr/>
        <p:txBody>
          <a:bodyPr/>
          <a:lstStyle/>
          <a:p>
            <a:pPr>
              <a:defRPr/>
            </a:pPr>
            <a:fld id="{078AAFF0-C232-475C-BEBC-A229477D6B6C}" type="slidenum">
              <a:rPr lang="en-US" smtClean="0"/>
              <a:pPr>
                <a:defRPr/>
              </a:pPr>
              <a:t>12</a:t>
            </a:fld>
            <a:endParaRPr lang="en-US"/>
          </a:p>
        </p:txBody>
      </p:sp>
      <p:pic>
        <p:nvPicPr>
          <p:cNvPr id="6" name="Picture 5" descr="surfside.jpg"/>
          <p:cNvPicPr>
            <a:picLocks noChangeAspect="1"/>
          </p:cNvPicPr>
          <p:nvPr/>
        </p:nvPicPr>
        <p:blipFill>
          <a:blip r:embed="rId4" cstate="print"/>
          <a:stretch>
            <a:fillRect/>
          </a:stretch>
        </p:blipFill>
        <p:spPr>
          <a:xfrm>
            <a:off x="4495800" y="2895600"/>
            <a:ext cx="3921760" cy="2941320"/>
          </a:xfrm>
          <a:prstGeom prst="rect">
            <a:avLst/>
          </a:prstGeom>
        </p:spPr>
      </p:pic>
      <p:sp>
        <p:nvSpPr>
          <p:cNvPr id="7" name="TextBox 6"/>
          <p:cNvSpPr txBox="1"/>
          <p:nvPr/>
        </p:nvSpPr>
        <p:spPr>
          <a:xfrm>
            <a:off x="990600" y="4953000"/>
            <a:ext cx="3276600" cy="646331"/>
          </a:xfrm>
          <a:prstGeom prst="rect">
            <a:avLst/>
          </a:prstGeom>
          <a:noFill/>
        </p:spPr>
        <p:txBody>
          <a:bodyPr wrap="square" rtlCol="0">
            <a:spAutoFit/>
          </a:bodyPr>
          <a:lstStyle/>
          <a:p>
            <a:r>
              <a:rPr lang="en-US" sz="3600" dirty="0" smtClean="0">
                <a:solidFill>
                  <a:srgbClr val="CCCC00"/>
                </a:solidFill>
                <a:latin typeface="Times New Roman" pitchFamily="18" charset="0"/>
                <a:cs typeface="Times New Roman" pitchFamily="18" charset="0"/>
              </a:rPr>
              <a:t>Surfside Beach</a:t>
            </a:r>
            <a:endParaRPr lang="en-US" sz="3600" dirty="0">
              <a:solidFill>
                <a:srgbClr val="CCCC00"/>
              </a:solidFill>
              <a:latin typeface="Times New Roman" pitchFamily="18" charset="0"/>
              <a:cs typeface="Times New Roman" pitchFamily="18" charset="0"/>
            </a:endParaRPr>
          </a:p>
        </p:txBody>
      </p:sp>
      <p:sp>
        <p:nvSpPr>
          <p:cNvPr id="8" name="Oval 7"/>
          <p:cNvSpPr/>
          <p:nvPr/>
        </p:nvSpPr>
        <p:spPr bwMode="auto">
          <a:xfrm>
            <a:off x="838200" y="2514600"/>
            <a:ext cx="533400" cy="533400"/>
          </a:xfrm>
          <a:prstGeom prst="ellipse">
            <a:avLst/>
          </a:prstGeom>
          <a:solidFill>
            <a:srgbClr val="CCCC00">
              <a:alpha val="1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6"/>
          <p:cNvSpPr>
            <a:spLocks noGrp="1"/>
          </p:cNvSpPr>
          <p:nvPr>
            <p:ph type="sldNum" sz="quarter" idx="12"/>
          </p:nvPr>
        </p:nvSpPr>
        <p:spPr>
          <a:noFill/>
        </p:spPr>
        <p:txBody>
          <a:bodyPr/>
          <a:lstStyle/>
          <a:p>
            <a:fld id="{A3E36448-4A63-425A-A1E1-8CA31D0FB5BC}" type="slidenum">
              <a:rPr lang="en-US" smtClean="0"/>
              <a:pPr/>
              <a:t>13</a:t>
            </a:fld>
            <a:endParaRPr lang="en-US" smtClean="0"/>
          </a:p>
        </p:txBody>
      </p:sp>
      <p:sp>
        <p:nvSpPr>
          <p:cNvPr id="11267" name="Rectangle 3"/>
          <p:cNvSpPr>
            <a:spLocks noGrp="1" noChangeArrowheads="1"/>
          </p:cNvSpPr>
          <p:nvPr>
            <p:ph type="body" sz="half" idx="1"/>
          </p:nvPr>
        </p:nvSpPr>
        <p:spPr>
          <a:xfrm>
            <a:off x="228600" y="1676400"/>
            <a:ext cx="4038600" cy="4525963"/>
          </a:xfrm>
        </p:spPr>
        <p:txBody>
          <a:bodyPr/>
          <a:lstStyle/>
          <a:p>
            <a:pPr eaLnBrk="1" hangingPunct="1"/>
            <a:r>
              <a:rPr lang="en-US" sz="2400" smtClean="0"/>
              <a:t>Corrected data adjusted to elevation using GPS survey systems, differential levels, and graduated tapes</a:t>
            </a:r>
          </a:p>
          <a:p>
            <a:pPr eaLnBrk="1" hangingPunct="1"/>
            <a:r>
              <a:rPr lang="en-US" sz="2400" smtClean="0"/>
              <a:t>As, if not more, labor intensive than deployment</a:t>
            </a:r>
          </a:p>
        </p:txBody>
      </p:sp>
      <p:pic>
        <p:nvPicPr>
          <p:cNvPr id="11268" name="Picture 5" descr="GPSetup"/>
          <p:cNvPicPr>
            <a:picLocks noChangeAspect="1" noChangeArrowheads="1"/>
          </p:cNvPicPr>
          <p:nvPr/>
        </p:nvPicPr>
        <p:blipFill>
          <a:blip r:embed="rId3"/>
          <a:srcRect l="12305" r="19336"/>
          <a:stretch>
            <a:fillRect/>
          </a:stretch>
        </p:blipFill>
        <p:spPr bwMode="auto">
          <a:xfrm>
            <a:off x="4648200" y="1219200"/>
            <a:ext cx="4114800" cy="4514850"/>
          </a:xfrm>
          <a:prstGeom prst="rect">
            <a:avLst/>
          </a:prstGeom>
          <a:noFill/>
          <a:ln w="9525">
            <a:noFill/>
            <a:miter lim="800000"/>
            <a:headEnd/>
            <a:tailEnd/>
          </a:ln>
        </p:spPr>
      </p:pic>
      <p:sp>
        <p:nvSpPr>
          <p:cNvPr id="11269" name="Title 5"/>
          <p:cNvSpPr>
            <a:spLocks noGrp="1"/>
          </p:cNvSpPr>
          <p:nvPr>
            <p:ph type="title"/>
          </p:nvPr>
        </p:nvSpPr>
        <p:spPr/>
        <p:txBody>
          <a:bodyPr/>
          <a:lstStyle/>
          <a:p>
            <a:pPr eaLnBrk="1" hangingPunct="1"/>
            <a:r>
              <a:rPr lang="en-US" sz="3200" smtClean="0">
                <a:solidFill>
                  <a:srgbClr val="CCCC00"/>
                </a:solidFill>
              </a:rPr>
              <a:t>Establishing Datum Across Network</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6"/>
          <p:cNvSpPr>
            <a:spLocks noGrp="1"/>
          </p:cNvSpPr>
          <p:nvPr>
            <p:ph type="sldNum" sz="quarter" idx="12"/>
          </p:nvPr>
        </p:nvSpPr>
        <p:spPr>
          <a:noFill/>
        </p:spPr>
        <p:txBody>
          <a:bodyPr/>
          <a:lstStyle/>
          <a:p>
            <a:fld id="{E340FF6C-9D85-4BE8-9908-6FD4F9909311}" type="slidenum">
              <a:rPr lang="en-US" smtClean="0"/>
              <a:pPr/>
              <a:t>14</a:t>
            </a:fld>
            <a:endParaRPr lang="en-US" smtClean="0"/>
          </a:p>
        </p:txBody>
      </p:sp>
      <p:sp>
        <p:nvSpPr>
          <p:cNvPr id="12291" name="Rectangle 2"/>
          <p:cNvSpPr>
            <a:spLocks noGrp="1" noChangeArrowheads="1"/>
          </p:cNvSpPr>
          <p:nvPr>
            <p:ph type="title"/>
          </p:nvPr>
        </p:nvSpPr>
        <p:spPr>
          <a:xfrm>
            <a:off x="533400" y="304800"/>
            <a:ext cx="8229600" cy="1143000"/>
          </a:xfrm>
        </p:spPr>
        <p:txBody>
          <a:bodyPr/>
          <a:lstStyle/>
          <a:p>
            <a:pPr eaLnBrk="1" hangingPunct="1"/>
            <a:r>
              <a:rPr lang="en-US" sz="3200" b="1" smtClean="0">
                <a:solidFill>
                  <a:srgbClr val="CCCC00"/>
                </a:solidFill>
              </a:rPr>
              <a:t>First Deployment -Hurricane Rita</a:t>
            </a:r>
          </a:p>
        </p:txBody>
      </p:sp>
      <p:sp>
        <p:nvSpPr>
          <p:cNvPr id="12292" name="Rectangle 3"/>
          <p:cNvSpPr>
            <a:spLocks noGrp="1" noChangeArrowheads="1"/>
          </p:cNvSpPr>
          <p:nvPr>
            <p:ph type="body" sz="half" idx="1"/>
          </p:nvPr>
        </p:nvSpPr>
        <p:spPr>
          <a:xfrm>
            <a:off x="685800" y="1600200"/>
            <a:ext cx="4648200" cy="4525963"/>
          </a:xfrm>
        </p:spPr>
        <p:txBody>
          <a:bodyPr/>
          <a:lstStyle/>
          <a:p>
            <a:pPr eaLnBrk="1" hangingPunct="1">
              <a:lnSpc>
                <a:spcPct val="80000"/>
              </a:lnSpc>
            </a:pPr>
            <a:r>
              <a:rPr lang="en-US" sz="2400" smtClean="0"/>
              <a:t>Study area positioned east of the hurricane track</a:t>
            </a:r>
          </a:p>
          <a:p>
            <a:pPr eaLnBrk="1" hangingPunct="1">
              <a:lnSpc>
                <a:spcPct val="80000"/>
              </a:lnSpc>
            </a:pPr>
            <a:r>
              <a:rPr lang="en-US" sz="2400" smtClean="0"/>
              <a:t>Covered approx. 4,000 square miles</a:t>
            </a:r>
          </a:p>
          <a:p>
            <a:pPr eaLnBrk="1" hangingPunct="1">
              <a:lnSpc>
                <a:spcPct val="80000"/>
              </a:lnSpc>
            </a:pPr>
            <a:r>
              <a:rPr lang="en-US" sz="2400" smtClean="0"/>
              <a:t>Extended approx. 30 miles inland and 140 miles along the coast </a:t>
            </a:r>
          </a:p>
          <a:p>
            <a:pPr eaLnBrk="1" hangingPunct="1">
              <a:lnSpc>
                <a:spcPct val="80000"/>
              </a:lnSpc>
            </a:pPr>
            <a:r>
              <a:rPr lang="en-US" sz="2400" smtClean="0"/>
              <a:t>Site selection emphasized road access</a:t>
            </a:r>
          </a:p>
          <a:p>
            <a:pPr eaLnBrk="1" hangingPunct="1">
              <a:lnSpc>
                <a:spcPct val="80000"/>
              </a:lnSpc>
            </a:pPr>
            <a:r>
              <a:rPr lang="en-US" sz="2400" smtClean="0"/>
              <a:t>Target bridges and piers near waterways</a:t>
            </a:r>
          </a:p>
          <a:p>
            <a:pPr eaLnBrk="1" hangingPunct="1">
              <a:lnSpc>
                <a:spcPct val="80000"/>
              </a:lnSpc>
            </a:pPr>
            <a:r>
              <a:rPr lang="en-US" sz="2400" smtClean="0"/>
              <a:t>Supplement with “transects” when possible</a:t>
            </a:r>
          </a:p>
        </p:txBody>
      </p:sp>
      <p:grpSp>
        <p:nvGrpSpPr>
          <p:cNvPr id="12293" name="Group 17"/>
          <p:cNvGrpSpPr>
            <a:grpSpLocks/>
          </p:cNvGrpSpPr>
          <p:nvPr/>
        </p:nvGrpSpPr>
        <p:grpSpPr bwMode="auto">
          <a:xfrm>
            <a:off x="5486400" y="1752600"/>
            <a:ext cx="3124200" cy="3276600"/>
            <a:chOff x="4859338" y="1676400"/>
            <a:chExt cx="4056062" cy="4495800"/>
          </a:xfrm>
        </p:grpSpPr>
        <p:pic>
          <p:nvPicPr>
            <p:cNvPr id="12299" name="Picture 5" descr="figure_A"/>
            <p:cNvPicPr>
              <a:picLocks noChangeAspect="1" noChangeArrowheads="1"/>
            </p:cNvPicPr>
            <p:nvPr/>
          </p:nvPicPr>
          <p:blipFill>
            <a:blip r:embed="rId3"/>
            <a:srcRect l="16927" r="14508"/>
            <a:stretch>
              <a:fillRect/>
            </a:stretch>
          </p:blipFill>
          <p:spPr bwMode="auto">
            <a:xfrm>
              <a:off x="4859338" y="1676400"/>
              <a:ext cx="4056062" cy="4495800"/>
            </a:xfrm>
            <a:prstGeom prst="rect">
              <a:avLst/>
            </a:prstGeom>
            <a:noFill/>
            <a:ln w="9525">
              <a:noFill/>
              <a:miter lim="800000"/>
              <a:headEnd/>
              <a:tailEnd/>
            </a:ln>
          </p:spPr>
        </p:pic>
        <p:sp>
          <p:nvSpPr>
            <p:cNvPr id="12300" name="Text Box 6"/>
            <p:cNvSpPr txBox="1">
              <a:spLocks noChangeArrowheads="1"/>
            </p:cNvSpPr>
            <p:nvPr/>
          </p:nvSpPr>
          <p:spPr bwMode="auto">
            <a:xfrm>
              <a:off x="5907088" y="2438400"/>
              <a:ext cx="1162050" cy="304800"/>
            </a:xfrm>
            <a:prstGeom prst="rect">
              <a:avLst/>
            </a:prstGeom>
            <a:noFill/>
            <a:ln w="12700">
              <a:noFill/>
              <a:miter lim="800000"/>
              <a:headEnd/>
              <a:tailEnd/>
            </a:ln>
          </p:spPr>
          <p:txBody>
            <a:bodyPr wrap="none">
              <a:spAutoFit/>
            </a:bodyPr>
            <a:lstStyle/>
            <a:p>
              <a:r>
                <a:rPr lang="en-US" sz="1400" b="1"/>
                <a:t>LOUISIANA</a:t>
              </a:r>
            </a:p>
          </p:txBody>
        </p:sp>
        <p:sp>
          <p:nvSpPr>
            <p:cNvPr id="12301" name="Text Box 7"/>
            <p:cNvSpPr txBox="1">
              <a:spLocks noChangeArrowheads="1"/>
            </p:cNvSpPr>
            <p:nvPr/>
          </p:nvSpPr>
          <p:spPr bwMode="auto">
            <a:xfrm>
              <a:off x="7351713" y="2209800"/>
              <a:ext cx="1241425" cy="304800"/>
            </a:xfrm>
            <a:prstGeom prst="rect">
              <a:avLst/>
            </a:prstGeom>
            <a:noFill/>
            <a:ln w="12700">
              <a:noFill/>
              <a:miter lim="800000"/>
              <a:headEnd/>
              <a:tailEnd/>
            </a:ln>
          </p:spPr>
          <p:txBody>
            <a:bodyPr wrap="none">
              <a:spAutoFit/>
            </a:bodyPr>
            <a:lstStyle/>
            <a:p>
              <a:r>
                <a:rPr lang="en-US" sz="1400" b="1"/>
                <a:t>MISSISSIPPI</a:t>
              </a:r>
            </a:p>
          </p:txBody>
        </p:sp>
        <p:sp>
          <p:nvSpPr>
            <p:cNvPr id="12302" name="Text Box 8"/>
            <p:cNvSpPr txBox="1">
              <a:spLocks noChangeArrowheads="1"/>
            </p:cNvSpPr>
            <p:nvPr/>
          </p:nvSpPr>
          <p:spPr bwMode="auto">
            <a:xfrm>
              <a:off x="5876925" y="1905000"/>
              <a:ext cx="1192213" cy="304800"/>
            </a:xfrm>
            <a:prstGeom prst="rect">
              <a:avLst/>
            </a:prstGeom>
            <a:noFill/>
            <a:ln w="12700">
              <a:noFill/>
              <a:miter lim="800000"/>
              <a:headEnd/>
              <a:tailEnd/>
            </a:ln>
          </p:spPr>
          <p:txBody>
            <a:bodyPr wrap="none">
              <a:spAutoFit/>
            </a:bodyPr>
            <a:lstStyle/>
            <a:p>
              <a:r>
                <a:rPr lang="en-US" sz="1400" b="1"/>
                <a:t>ARKANSAS</a:t>
              </a:r>
            </a:p>
          </p:txBody>
        </p:sp>
        <p:sp>
          <p:nvSpPr>
            <p:cNvPr id="12303" name="Text Box 9"/>
            <p:cNvSpPr txBox="1">
              <a:spLocks noChangeArrowheads="1"/>
            </p:cNvSpPr>
            <p:nvPr/>
          </p:nvSpPr>
          <p:spPr bwMode="auto">
            <a:xfrm>
              <a:off x="5089525" y="2895600"/>
              <a:ext cx="776288" cy="304800"/>
            </a:xfrm>
            <a:prstGeom prst="rect">
              <a:avLst/>
            </a:prstGeom>
            <a:noFill/>
            <a:ln w="12700">
              <a:noFill/>
              <a:miter lim="800000"/>
              <a:headEnd/>
              <a:tailEnd/>
            </a:ln>
          </p:spPr>
          <p:txBody>
            <a:bodyPr wrap="none">
              <a:spAutoFit/>
            </a:bodyPr>
            <a:lstStyle/>
            <a:p>
              <a:r>
                <a:rPr lang="en-US" sz="1400" b="1"/>
                <a:t>TEXAS</a:t>
              </a:r>
            </a:p>
          </p:txBody>
        </p:sp>
        <p:sp>
          <p:nvSpPr>
            <p:cNvPr id="12304" name="Text Box 11"/>
            <p:cNvSpPr txBox="1">
              <a:spLocks noChangeArrowheads="1"/>
            </p:cNvSpPr>
            <p:nvPr/>
          </p:nvSpPr>
          <p:spPr bwMode="auto">
            <a:xfrm>
              <a:off x="5545138" y="3200400"/>
              <a:ext cx="989012" cy="274638"/>
            </a:xfrm>
            <a:prstGeom prst="rect">
              <a:avLst/>
            </a:prstGeom>
            <a:noFill/>
            <a:ln w="12700">
              <a:noFill/>
              <a:miter lim="800000"/>
              <a:headEnd/>
              <a:tailEnd/>
            </a:ln>
          </p:spPr>
          <p:txBody>
            <a:bodyPr wrap="none">
              <a:spAutoFit/>
            </a:bodyPr>
            <a:lstStyle/>
            <a:p>
              <a:r>
                <a:rPr lang="en-US" sz="1200" b="1"/>
                <a:t>Study Area</a:t>
              </a:r>
            </a:p>
          </p:txBody>
        </p:sp>
        <p:sp>
          <p:nvSpPr>
            <p:cNvPr id="12305" name="Text Box 10"/>
            <p:cNvSpPr txBox="1">
              <a:spLocks noChangeArrowheads="1"/>
            </p:cNvSpPr>
            <p:nvPr/>
          </p:nvSpPr>
          <p:spPr bwMode="auto">
            <a:xfrm>
              <a:off x="6934200" y="4648200"/>
              <a:ext cx="1403350" cy="304800"/>
            </a:xfrm>
            <a:prstGeom prst="rect">
              <a:avLst/>
            </a:prstGeom>
            <a:noFill/>
            <a:ln w="12700">
              <a:noFill/>
              <a:miter lim="800000"/>
              <a:headEnd/>
              <a:tailEnd/>
            </a:ln>
          </p:spPr>
          <p:txBody>
            <a:bodyPr wrap="none">
              <a:spAutoFit/>
            </a:bodyPr>
            <a:lstStyle/>
            <a:p>
              <a:r>
                <a:rPr lang="en-US" sz="1400" b="1" i="1"/>
                <a:t>Gulf of Mexico</a:t>
              </a:r>
            </a:p>
          </p:txBody>
        </p:sp>
        <p:sp>
          <p:nvSpPr>
            <p:cNvPr id="12306" name="Text Box 12"/>
            <p:cNvSpPr txBox="1">
              <a:spLocks noChangeArrowheads="1"/>
            </p:cNvSpPr>
            <p:nvPr/>
          </p:nvSpPr>
          <p:spPr bwMode="auto">
            <a:xfrm rot="2142827">
              <a:off x="6096000" y="4962525"/>
              <a:ext cx="1131888" cy="304800"/>
            </a:xfrm>
            <a:prstGeom prst="rect">
              <a:avLst/>
            </a:prstGeom>
            <a:noFill/>
            <a:ln w="12700">
              <a:noFill/>
              <a:miter lim="800000"/>
              <a:headEnd/>
              <a:tailEnd/>
            </a:ln>
          </p:spPr>
          <p:txBody>
            <a:bodyPr wrap="none">
              <a:spAutoFit/>
            </a:bodyPr>
            <a:lstStyle/>
            <a:p>
              <a:r>
                <a:rPr lang="en-US" sz="1400" b="1"/>
                <a:t>Storm Path</a:t>
              </a:r>
            </a:p>
          </p:txBody>
        </p:sp>
      </p:grpSp>
      <p:grpSp>
        <p:nvGrpSpPr>
          <p:cNvPr id="12294" name="Group 13"/>
          <p:cNvGrpSpPr>
            <a:grpSpLocks/>
          </p:cNvGrpSpPr>
          <p:nvPr/>
        </p:nvGrpSpPr>
        <p:grpSpPr bwMode="auto">
          <a:xfrm>
            <a:off x="5791200" y="3733800"/>
            <a:ext cx="404813" cy="1162050"/>
            <a:chOff x="2160" y="3936"/>
            <a:chExt cx="255" cy="732"/>
          </a:xfrm>
        </p:grpSpPr>
        <p:grpSp>
          <p:nvGrpSpPr>
            <p:cNvPr id="12295" name="Group 14"/>
            <p:cNvGrpSpPr>
              <a:grpSpLocks/>
            </p:cNvGrpSpPr>
            <p:nvPr/>
          </p:nvGrpSpPr>
          <p:grpSpPr bwMode="auto">
            <a:xfrm>
              <a:off x="2229" y="3936"/>
              <a:ext cx="116" cy="732"/>
              <a:chOff x="2075" y="3792"/>
              <a:chExt cx="132" cy="347"/>
            </a:xfrm>
          </p:grpSpPr>
          <p:sp>
            <p:nvSpPr>
              <p:cNvPr id="12297" name="Line 15"/>
              <p:cNvSpPr>
                <a:spLocks noChangeShapeType="1"/>
              </p:cNvSpPr>
              <p:nvPr/>
            </p:nvSpPr>
            <p:spPr bwMode="auto">
              <a:xfrm flipV="1">
                <a:off x="2141" y="3792"/>
                <a:ext cx="0" cy="192"/>
              </a:xfrm>
              <a:prstGeom prst="line">
                <a:avLst/>
              </a:prstGeom>
              <a:noFill/>
              <a:ln w="38100">
                <a:solidFill>
                  <a:schemeClr val="tx1"/>
                </a:solidFill>
                <a:round/>
                <a:headEnd/>
                <a:tailEnd type="stealth" w="lg" len="lg"/>
              </a:ln>
            </p:spPr>
            <p:txBody>
              <a:bodyPr/>
              <a:lstStyle/>
              <a:p>
                <a:endParaRPr lang="en-US"/>
              </a:p>
            </p:txBody>
          </p:sp>
          <p:sp>
            <p:nvSpPr>
              <p:cNvPr id="12298" name="Text Box 16"/>
              <p:cNvSpPr txBox="1">
                <a:spLocks noChangeArrowheads="1"/>
              </p:cNvSpPr>
              <p:nvPr/>
            </p:nvSpPr>
            <p:spPr bwMode="auto">
              <a:xfrm>
                <a:off x="2075" y="4003"/>
                <a:ext cx="132" cy="136"/>
              </a:xfrm>
              <a:prstGeom prst="rect">
                <a:avLst/>
              </a:prstGeom>
              <a:noFill/>
              <a:ln w="12700">
                <a:noFill/>
                <a:miter lim="800000"/>
                <a:headEnd/>
                <a:tailEnd/>
              </a:ln>
            </p:spPr>
            <p:txBody>
              <a:bodyPr wrap="none">
                <a:spAutoFit/>
              </a:bodyPr>
              <a:lstStyle/>
              <a:p>
                <a:endParaRPr lang="en-US"/>
              </a:p>
            </p:txBody>
          </p:sp>
        </p:grpSp>
        <p:sp>
          <p:nvSpPr>
            <p:cNvPr id="12296" name="Rectangle 17"/>
            <p:cNvSpPr>
              <a:spLocks noChangeArrowheads="1"/>
            </p:cNvSpPr>
            <p:nvPr/>
          </p:nvSpPr>
          <p:spPr bwMode="auto">
            <a:xfrm>
              <a:off x="2160" y="4032"/>
              <a:ext cx="255" cy="288"/>
            </a:xfrm>
            <a:prstGeom prst="rect">
              <a:avLst/>
            </a:prstGeom>
            <a:noFill/>
            <a:ln w="12700">
              <a:noFill/>
              <a:miter lim="800000"/>
              <a:headEnd/>
              <a:tailEnd/>
            </a:ln>
          </p:spPr>
          <p:txBody>
            <a:bodyPr wrap="none">
              <a:spAutoFit/>
            </a:bodyPr>
            <a:lstStyle/>
            <a:p>
              <a:r>
                <a:rPr lang="en-US"/>
                <a:t>N</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1"/>
          </p:nvPr>
        </p:nvSpPr>
        <p:spPr>
          <a:xfrm>
            <a:off x="6553200" y="6245225"/>
            <a:ext cx="2133600" cy="476250"/>
          </a:xfrm>
          <a:noFill/>
        </p:spPr>
        <p:txBody>
          <a:bodyPr/>
          <a:lstStyle/>
          <a:p>
            <a:fld id="{765B2A39-E597-495C-AF14-1C97BDCF2F37}" type="slidenum">
              <a:rPr lang="en-US" smtClean="0"/>
              <a:pPr/>
              <a:t>15</a:t>
            </a:fld>
            <a:endParaRPr lang="en-US" smtClean="0"/>
          </a:p>
        </p:txBody>
      </p:sp>
      <p:pic>
        <p:nvPicPr>
          <p:cNvPr id="13315" name="Picture 2" descr="MaxSurgeMap"/>
          <p:cNvPicPr>
            <a:picLocks noChangeAspect="1" noChangeArrowheads="1"/>
          </p:cNvPicPr>
          <p:nvPr/>
        </p:nvPicPr>
        <p:blipFill>
          <a:blip r:embed="rId3"/>
          <a:srcRect/>
          <a:stretch>
            <a:fillRect/>
          </a:stretch>
        </p:blipFill>
        <p:spPr bwMode="auto">
          <a:xfrm>
            <a:off x="-152400" y="838200"/>
            <a:ext cx="9525000" cy="5627688"/>
          </a:xfrm>
          <a:prstGeom prst="rect">
            <a:avLst/>
          </a:prstGeom>
          <a:noFill/>
          <a:ln w="9525">
            <a:noFill/>
            <a:miter lim="800000"/>
            <a:headEnd/>
            <a:tailEnd/>
          </a:ln>
        </p:spPr>
      </p:pic>
      <p:sp>
        <p:nvSpPr>
          <p:cNvPr id="13316" name="Rectangle 3"/>
          <p:cNvSpPr>
            <a:spLocks noGrp="1" noChangeArrowheads="1"/>
          </p:cNvSpPr>
          <p:nvPr>
            <p:ph type="title"/>
          </p:nvPr>
        </p:nvSpPr>
        <p:spPr>
          <a:xfrm>
            <a:off x="228600" y="228600"/>
            <a:ext cx="8229600" cy="1384300"/>
          </a:xfrm>
        </p:spPr>
        <p:txBody>
          <a:bodyPr/>
          <a:lstStyle/>
          <a:p>
            <a:pPr eaLnBrk="1" hangingPunct="1"/>
            <a:r>
              <a:rPr lang="en-US" sz="3200" smtClean="0">
                <a:solidFill>
                  <a:srgbClr val="CCCC00"/>
                </a:solidFill>
              </a:rPr>
              <a:t>Maximum Storm Tide Hurricane Rita (2005)</a:t>
            </a:r>
          </a:p>
        </p:txBody>
      </p:sp>
      <p:pic>
        <p:nvPicPr>
          <p:cNvPr id="13317" name="Picture 4" descr="explanation"/>
          <p:cNvPicPr>
            <a:picLocks noChangeAspect="1" noChangeArrowheads="1"/>
          </p:cNvPicPr>
          <p:nvPr/>
        </p:nvPicPr>
        <p:blipFill>
          <a:blip r:embed="rId4"/>
          <a:srcRect/>
          <a:stretch>
            <a:fillRect/>
          </a:stretch>
        </p:blipFill>
        <p:spPr bwMode="auto">
          <a:xfrm>
            <a:off x="2209800" y="4800600"/>
            <a:ext cx="2152650" cy="1114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1"/>
          </p:nvPr>
        </p:nvSpPr>
        <p:spPr>
          <a:noFill/>
        </p:spPr>
        <p:txBody>
          <a:bodyPr/>
          <a:lstStyle/>
          <a:p>
            <a:fld id="{BD899601-0513-4647-93BC-FCAF73890A86}" type="slidenum">
              <a:rPr lang="en-US" smtClean="0"/>
              <a:pPr/>
              <a:t>16</a:t>
            </a:fld>
            <a:endParaRPr lang="en-US" smtClean="0"/>
          </a:p>
        </p:txBody>
      </p:sp>
      <p:sp>
        <p:nvSpPr>
          <p:cNvPr id="14339" name="Title 2"/>
          <p:cNvSpPr>
            <a:spLocks noGrp="1"/>
          </p:cNvSpPr>
          <p:nvPr>
            <p:ph type="title" idx="4294967295"/>
          </p:nvPr>
        </p:nvSpPr>
        <p:spPr>
          <a:xfrm>
            <a:off x="1905000" y="6324600"/>
            <a:ext cx="5562600" cy="533400"/>
          </a:xfrm>
        </p:spPr>
        <p:txBody>
          <a:bodyPr/>
          <a:lstStyle/>
          <a:p>
            <a:pPr algn="ctr" eaLnBrk="1" hangingPunct="1"/>
            <a:r>
              <a:rPr lang="en-US" sz="2400" smtClean="0">
                <a:solidFill>
                  <a:srgbClr val="CCCC00"/>
                </a:solidFill>
              </a:rPr>
              <a:t>Hurricane Ike (2008) Deployment Area</a:t>
            </a:r>
          </a:p>
        </p:txBody>
      </p:sp>
      <p:pic>
        <p:nvPicPr>
          <p:cNvPr id="14340" name="Picture 2"/>
          <p:cNvPicPr>
            <a:picLocks noChangeAspect="1" noChangeArrowheads="1"/>
          </p:cNvPicPr>
          <p:nvPr/>
        </p:nvPicPr>
        <p:blipFill>
          <a:blip r:embed="rId3"/>
          <a:srcRect/>
          <a:stretch>
            <a:fillRect/>
          </a:stretch>
        </p:blipFill>
        <p:spPr bwMode="auto">
          <a:xfrm>
            <a:off x="1066800" y="381000"/>
            <a:ext cx="7129463" cy="5813425"/>
          </a:xfrm>
          <a:prstGeom prst="rect">
            <a:avLst/>
          </a:prstGeom>
          <a:noFill/>
          <a:ln w="9525">
            <a:noFill/>
            <a:miter lim="800000"/>
            <a:headEnd/>
            <a:tailEnd/>
          </a:ln>
        </p:spPr>
      </p:pic>
      <p:sp>
        <p:nvSpPr>
          <p:cNvPr id="7" name="TextBox 6"/>
          <p:cNvSpPr txBox="1"/>
          <p:nvPr/>
        </p:nvSpPr>
        <p:spPr>
          <a:xfrm>
            <a:off x="1066800" y="381000"/>
            <a:ext cx="70866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1"/>
          </p:nvPr>
        </p:nvSpPr>
        <p:spPr>
          <a:noFill/>
        </p:spPr>
        <p:txBody>
          <a:bodyPr/>
          <a:lstStyle/>
          <a:p>
            <a:fld id="{A6372A93-9F27-493E-8939-C8FC630C0648}" type="slidenum">
              <a:rPr lang="en-US" smtClean="0"/>
              <a:pPr/>
              <a:t>17</a:t>
            </a:fld>
            <a:endParaRPr lang="en-US" smtClean="0"/>
          </a:p>
        </p:txBody>
      </p:sp>
      <p:sp>
        <p:nvSpPr>
          <p:cNvPr id="15363" name="Title 2"/>
          <p:cNvSpPr>
            <a:spLocks noGrp="1"/>
          </p:cNvSpPr>
          <p:nvPr>
            <p:ph type="title" idx="4294967295"/>
          </p:nvPr>
        </p:nvSpPr>
        <p:spPr>
          <a:xfrm>
            <a:off x="914400" y="6248400"/>
            <a:ext cx="7620000" cy="609600"/>
          </a:xfrm>
        </p:spPr>
        <p:txBody>
          <a:bodyPr/>
          <a:lstStyle/>
          <a:p>
            <a:pPr algn="ctr" eaLnBrk="1" hangingPunct="1"/>
            <a:r>
              <a:rPr lang="en-US" sz="2800" smtClean="0">
                <a:solidFill>
                  <a:srgbClr val="CCCC00"/>
                </a:solidFill>
              </a:rPr>
              <a:t>Initial Deployment Area</a:t>
            </a:r>
          </a:p>
        </p:txBody>
      </p:sp>
      <p:pic>
        <p:nvPicPr>
          <p:cNvPr id="15364" name="Picture 2" descr="\\Igskigcwgs001\admin3\data\hurricane\2008\Ike\Hurrevac_09102008_4.jpg"/>
          <p:cNvPicPr>
            <a:picLocks noChangeAspect="1" noChangeArrowheads="1"/>
          </p:cNvPicPr>
          <p:nvPr/>
        </p:nvPicPr>
        <p:blipFill>
          <a:blip r:embed="rId3"/>
          <a:srcRect/>
          <a:stretch>
            <a:fillRect/>
          </a:stretch>
        </p:blipFill>
        <p:spPr bwMode="auto">
          <a:xfrm>
            <a:off x="914400" y="228600"/>
            <a:ext cx="7391400" cy="588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1"/>
          </p:nvPr>
        </p:nvSpPr>
        <p:spPr>
          <a:noFill/>
        </p:spPr>
        <p:txBody>
          <a:bodyPr/>
          <a:lstStyle/>
          <a:p>
            <a:fld id="{6F9CDEB9-ABFB-429C-9CBC-6364EE95A257}" type="slidenum">
              <a:rPr lang="en-US" smtClean="0"/>
              <a:pPr/>
              <a:t>18</a:t>
            </a:fld>
            <a:endParaRPr lang="en-US" smtClean="0"/>
          </a:p>
        </p:txBody>
      </p:sp>
      <p:sp>
        <p:nvSpPr>
          <p:cNvPr id="16387" name="Title 2"/>
          <p:cNvSpPr>
            <a:spLocks noGrp="1"/>
          </p:cNvSpPr>
          <p:nvPr>
            <p:ph type="title" idx="4294967295"/>
          </p:nvPr>
        </p:nvSpPr>
        <p:spPr/>
        <p:txBody>
          <a:bodyPr/>
          <a:lstStyle/>
          <a:p>
            <a:pPr eaLnBrk="1" hangingPunct="1"/>
            <a:r>
              <a:rPr lang="en-US" sz="3200" smtClean="0">
                <a:solidFill>
                  <a:srgbClr val="CCCC00"/>
                </a:solidFill>
              </a:rPr>
              <a:t>Field Deployment – Hurricane Ike (2008)</a:t>
            </a:r>
          </a:p>
        </p:txBody>
      </p:sp>
      <p:pic>
        <p:nvPicPr>
          <p:cNvPr id="16388" name="Picture 2" descr="\\Igskigcwgs001\data\Storm-Surge Program\Ike-08\Pictures\Deployment\able_ike_deployment\bay shore boat ramp\Picture 058.jpg"/>
          <p:cNvPicPr>
            <a:picLocks noChangeAspect="1" noChangeArrowheads="1"/>
          </p:cNvPicPr>
          <p:nvPr/>
        </p:nvPicPr>
        <p:blipFill>
          <a:blip r:embed="rId3"/>
          <a:srcRect/>
          <a:stretch>
            <a:fillRect/>
          </a:stretch>
        </p:blipFill>
        <p:spPr bwMode="auto">
          <a:xfrm>
            <a:off x="304800" y="2362200"/>
            <a:ext cx="2743200" cy="3657600"/>
          </a:xfrm>
          <a:prstGeom prst="rect">
            <a:avLst/>
          </a:prstGeom>
          <a:noFill/>
          <a:ln w="9525">
            <a:noFill/>
            <a:miter lim="800000"/>
            <a:headEnd/>
            <a:tailEnd/>
          </a:ln>
        </p:spPr>
      </p:pic>
      <p:pic>
        <p:nvPicPr>
          <p:cNvPr id="16389" name="Picture 3" descr="\\Igskigcwgs001\data\Storm-Surge Program\Ike-08\Pictures\Deployment\able_ike_deployment\bay shore boat ramp\Picture 059.jpg"/>
          <p:cNvPicPr>
            <a:picLocks noChangeAspect="1" noChangeArrowheads="1"/>
          </p:cNvPicPr>
          <p:nvPr/>
        </p:nvPicPr>
        <p:blipFill>
          <a:blip r:embed="rId4"/>
          <a:srcRect/>
          <a:stretch>
            <a:fillRect/>
          </a:stretch>
        </p:blipFill>
        <p:spPr bwMode="auto">
          <a:xfrm>
            <a:off x="2667000" y="1143000"/>
            <a:ext cx="2628900" cy="3505200"/>
          </a:xfrm>
          <a:prstGeom prst="rect">
            <a:avLst/>
          </a:prstGeom>
          <a:noFill/>
          <a:ln w="9525">
            <a:noFill/>
            <a:miter lim="800000"/>
            <a:headEnd/>
            <a:tailEnd/>
          </a:ln>
        </p:spPr>
      </p:pic>
      <p:sp>
        <p:nvSpPr>
          <p:cNvPr id="16390" name="Text Placeholder 5"/>
          <p:cNvSpPr>
            <a:spLocks noGrp="1"/>
          </p:cNvSpPr>
          <p:nvPr>
            <p:ph type="body" idx="4294967295"/>
          </p:nvPr>
        </p:nvSpPr>
        <p:spPr>
          <a:xfrm>
            <a:off x="5334000" y="1447800"/>
            <a:ext cx="3962400" cy="4800600"/>
          </a:xfrm>
        </p:spPr>
        <p:txBody>
          <a:bodyPr/>
          <a:lstStyle/>
          <a:p>
            <a:pPr eaLnBrk="1" hangingPunct="1"/>
            <a:r>
              <a:rPr lang="en-US" sz="2000" dirty="0" smtClean="0"/>
              <a:t>Prior to 2008 Hurricane season, possible deployment locations chosen</a:t>
            </a:r>
          </a:p>
          <a:p>
            <a:pPr eaLnBrk="1" hangingPunct="1"/>
            <a:r>
              <a:rPr lang="en-US" sz="2000" dirty="0" smtClean="0"/>
              <a:t>Recon</a:t>
            </a:r>
          </a:p>
          <a:p>
            <a:pPr eaLnBrk="1" hangingPunct="1"/>
            <a:r>
              <a:rPr lang="en-US" sz="2000" dirty="0" smtClean="0"/>
              <a:t>Sensors synched and turn-on time set just prior to deployment</a:t>
            </a:r>
          </a:p>
          <a:p>
            <a:pPr eaLnBrk="1" hangingPunct="1"/>
            <a:r>
              <a:rPr lang="en-US" sz="2000" dirty="0" smtClean="0"/>
              <a:t>1 minute interval</a:t>
            </a:r>
          </a:p>
          <a:p>
            <a:pPr eaLnBrk="1" hangingPunct="1"/>
            <a:r>
              <a:rPr lang="en-US" sz="2000" dirty="0" smtClean="0"/>
              <a:t>2 sensors per site</a:t>
            </a:r>
          </a:p>
          <a:p>
            <a:pPr eaLnBrk="1" hangingPunct="1"/>
            <a:r>
              <a:rPr lang="en-US" sz="2000" dirty="0" smtClean="0"/>
              <a:t>Two sensors are used at each site to account for the effects of changing barometric pressure on the non-vented sensors</a:t>
            </a:r>
          </a:p>
          <a:p>
            <a:pPr eaLnBrk="1" hangingPunct="1"/>
            <a:r>
              <a:rPr lang="en-US" sz="2000" dirty="0" smtClean="0"/>
              <a:t>Bay shore boat ramp (Seabrook)</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1"/>
          </p:nvPr>
        </p:nvSpPr>
        <p:spPr>
          <a:noFill/>
        </p:spPr>
        <p:txBody>
          <a:bodyPr/>
          <a:lstStyle/>
          <a:p>
            <a:fld id="{C926EF35-2953-4AEB-A7BF-B44F9DD7D532}" type="slidenum">
              <a:rPr lang="en-US" smtClean="0"/>
              <a:pPr/>
              <a:t>19</a:t>
            </a:fld>
            <a:endParaRPr lang="en-US" smtClean="0"/>
          </a:p>
        </p:txBody>
      </p:sp>
      <p:sp>
        <p:nvSpPr>
          <p:cNvPr id="17411" name="Title 2"/>
          <p:cNvSpPr>
            <a:spLocks noGrp="1"/>
          </p:cNvSpPr>
          <p:nvPr>
            <p:ph type="title" idx="4294967295"/>
          </p:nvPr>
        </p:nvSpPr>
        <p:spPr/>
        <p:txBody>
          <a:bodyPr/>
          <a:lstStyle/>
          <a:p>
            <a:pPr eaLnBrk="1" hangingPunct="1"/>
            <a:r>
              <a:rPr lang="en-US" sz="3200" smtClean="0">
                <a:solidFill>
                  <a:srgbClr val="CCCC00"/>
                </a:solidFill>
              </a:rPr>
              <a:t>Field Deployment – Hurricane Ike (2008)</a:t>
            </a:r>
          </a:p>
        </p:txBody>
      </p:sp>
      <p:sp>
        <p:nvSpPr>
          <p:cNvPr id="17412" name="Text Placeholder 3"/>
          <p:cNvSpPr>
            <a:spLocks noGrp="1"/>
          </p:cNvSpPr>
          <p:nvPr>
            <p:ph type="body" idx="4294967295"/>
          </p:nvPr>
        </p:nvSpPr>
        <p:spPr/>
        <p:txBody>
          <a:bodyPr/>
          <a:lstStyle/>
          <a:p>
            <a:pPr eaLnBrk="1" hangingPunct="1"/>
            <a:r>
              <a:rPr lang="en-US" dirty="0" smtClean="0"/>
              <a:t>Surfside Beach and </a:t>
            </a:r>
            <a:r>
              <a:rPr lang="en-US" dirty="0" err="1" smtClean="0"/>
              <a:t>Tiki</a:t>
            </a:r>
            <a:r>
              <a:rPr lang="en-US" dirty="0" smtClean="0"/>
              <a:t> Island</a:t>
            </a:r>
          </a:p>
        </p:txBody>
      </p:sp>
      <p:pic>
        <p:nvPicPr>
          <p:cNvPr id="17413" name="Picture 2" descr="\\Igskigcwgs001\data\Storm-Surge Program\Ike-08\Pictures\Deployment\able_ike_deployment\Surfside beach\Picture 016.jpg"/>
          <p:cNvPicPr>
            <a:picLocks noChangeAspect="1" noChangeArrowheads="1"/>
          </p:cNvPicPr>
          <p:nvPr/>
        </p:nvPicPr>
        <p:blipFill>
          <a:blip r:embed="rId3"/>
          <a:srcRect/>
          <a:stretch>
            <a:fillRect/>
          </a:stretch>
        </p:blipFill>
        <p:spPr bwMode="auto">
          <a:xfrm>
            <a:off x="0" y="2514600"/>
            <a:ext cx="4429125" cy="3352800"/>
          </a:xfrm>
          <a:prstGeom prst="rect">
            <a:avLst/>
          </a:prstGeom>
          <a:noFill/>
          <a:ln w="9525">
            <a:noFill/>
            <a:miter lim="800000"/>
            <a:headEnd/>
            <a:tailEnd/>
          </a:ln>
        </p:spPr>
      </p:pic>
      <p:pic>
        <p:nvPicPr>
          <p:cNvPr id="17414" name="Picture 3" descr="\\Igskigcwgs001\data\Storm-Surge Program\Ike-08\Pictures\Deployment\able_ike_deployment\Tiki toms\Picture 052.jpg"/>
          <p:cNvPicPr>
            <a:picLocks noChangeAspect="1" noChangeArrowheads="1"/>
          </p:cNvPicPr>
          <p:nvPr/>
        </p:nvPicPr>
        <p:blipFill>
          <a:blip r:embed="rId4"/>
          <a:srcRect/>
          <a:stretch>
            <a:fillRect/>
          </a:stretch>
        </p:blipFill>
        <p:spPr bwMode="auto">
          <a:xfrm>
            <a:off x="4495800" y="2514600"/>
            <a:ext cx="4470400" cy="3352800"/>
          </a:xfrm>
          <a:prstGeom prst="rect">
            <a:avLst/>
          </a:prstGeom>
          <a:noFill/>
          <a:ln w="9525">
            <a:noFill/>
            <a:miter lim="800000"/>
            <a:headEnd/>
            <a:tailEnd/>
          </a:ln>
        </p:spPr>
      </p:pic>
      <p:grpSp>
        <p:nvGrpSpPr>
          <p:cNvPr id="5" name="Group 8"/>
          <p:cNvGrpSpPr>
            <a:grpSpLocks/>
          </p:cNvGrpSpPr>
          <p:nvPr/>
        </p:nvGrpSpPr>
        <p:grpSpPr bwMode="auto">
          <a:xfrm>
            <a:off x="1828800" y="3276600"/>
            <a:ext cx="5105400" cy="1524000"/>
            <a:chOff x="1828800" y="3276600"/>
            <a:chExt cx="5105400" cy="1524000"/>
          </a:xfrm>
        </p:grpSpPr>
        <p:sp>
          <p:nvSpPr>
            <p:cNvPr id="7" name="Oval 6"/>
            <p:cNvSpPr/>
            <p:nvPr/>
          </p:nvSpPr>
          <p:spPr bwMode="auto">
            <a:xfrm>
              <a:off x="1828800" y="3276600"/>
              <a:ext cx="838200" cy="1524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6553200" y="3962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1"/>
          </p:nvPr>
        </p:nvSpPr>
        <p:spPr>
          <a:noFill/>
        </p:spPr>
        <p:txBody>
          <a:bodyPr/>
          <a:lstStyle/>
          <a:p>
            <a:fld id="{34836C81-D29B-463E-B663-5B9A635C636E}" type="slidenum">
              <a:rPr lang="en-US" smtClean="0"/>
              <a:pPr/>
              <a:t>2</a:t>
            </a:fld>
            <a:endParaRPr lang="en-US" smtClean="0"/>
          </a:p>
        </p:txBody>
      </p:sp>
      <p:sp>
        <p:nvSpPr>
          <p:cNvPr id="4099" name="Title 2"/>
          <p:cNvSpPr>
            <a:spLocks noGrp="1"/>
          </p:cNvSpPr>
          <p:nvPr>
            <p:ph type="title" idx="4294967295"/>
          </p:nvPr>
        </p:nvSpPr>
        <p:spPr/>
        <p:txBody>
          <a:bodyPr/>
          <a:lstStyle/>
          <a:p>
            <a:pPr eaLnBrk="1" hangingPunct="1"/>
            <a:r>
              <a:rPr lang="en-US" sz="3200" smtClean="0">
                <a:solidFill>
                  <a:srgbClr val="CCCC00"/>
                </a:solidFill>
              </a:rPr>
              <a:t>Discussion Points</a:t>
            </a:r>
          </a:p>
        </p:txBody>
      </p:sp>
      <p:sp>
        <p:nvSpPr>
          <p:cNvPr id="4100" name="Text Placeholder 3"/>
          <p:cNvSpPr>
            <a:spLocks noGrp="1"/>
          </p:cNvSpPr>
          <p:nvPr>
            <p:ph type="body" idx="4294967295"/>
          </p:nvPr>
        </p:nvSpPr>
        <p:spPr/>
        <p:txBody>
          <a:bodyPr/>
          <a:lstStyle/>
          <a:p>
            <a:pPr eaLnBrk="1" hangingPunct="1"/>
            <a:r>
              <a:rPr lang="en-US" sz="2400" dirty="0" smtClean="0"/>
              <a:t>USGS role in natural disasters</a:t>
            </a:r>
          </a:p>
          <a:p>
            <a:pPr eaLnBrk="1" hangingPunct="1"/>
            <a:r>
              <a:rPr lang="en-US" sz="2400" dirty="0" smtClean="0"/>
              <a:t>Collecting storm surge data – from deployment to retrieval</a:t>
            </a:r>
          </a:p>
          <a:p>
            <a:pPr eaLnBrk="1" hangingPunct="1"/>
            <a:r>
              <a:rPr lang="en-US" sz="2400" dirty="0" smtClean="0"/>
              <a:t>Hurricane Rita</a:t>
            </a:r>
          </a:p>
          <a:p>
            <a:pPr eaLnBrk="1" hangingPunct="1"/>
            <a:r>
              <a:rPr lang="en-US" sz="2400" dirty="0" smtClean="0"/>
              <a:t>Hurricane Ike – Preliminary data</a:t>
            </a:r>
          </a:p>
          <a:p>
            <a:pPr eaLnBrk="1" hangingPunct="1">
              <a:buNone/>
            </a:pPr>
            <a:endParaRPr lang="en-US" sz="2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1"/>
          </p:nvPr>
        </p:nvSpPr>
        <p:spPr>
          <a:noFill/>
        </p:spPr>
        <p:txBody>
          <a:bodyPr/>
          <a:lstStyle/>
          <a:p>
            <a:fld id="{513BF226-6123-4F6B-817B-58B8DC297F00}" type="slidenum">
              <a:rPr lang="en-US" smtClean="0"/>
              <a:pPr/>
              <a:t>20</a:t>
            </a:fld>
            <a:endParaRPr lang="en-US" smtClean="0"/>
          </a:p>
        </p:txBody>
      </p:sp>
      <p:sp>
        <p:nvSpPr>
          <p:cNvPr id="18435" name="Title 2"/>
          <p:cNvSpPr>
            <a:spLocks noGrp="1"/>
          </p:cNvSpPr>
          <p:nvPr>
            <p:ph type="title" idx="4294967295"/>
          </p:nvPr>
        </p:nvSpPr>
        <p:spPr/>
        <p:txBody>
          <a:bodyPr/>
          <a:lstStyle/>
          <a:p>
            <a:pPr eaLnBrk="1" hangingPunct="1"/>
            <a:r>
              <a:rPr lang="en-US" sz="3200" smtClean="0">
                <a:solidFill>
                  <a:srgbClr val="CCCC00"/>
                </a:solidFill>
              </a:rPr>
              <a:t>Preliminary Data</a:t>
            </a:r>
          </a:p>
        </p:txBody>
      </p:sp>
      <p:sp>
        <p:nvSpPr>
          <p:cNvPr id="18436" name="Text Placeholder 3"/>
          <p:cNvSpPr>
            <a:spLocks noGrp="1"/>
          </p:cNvSpPr>
          <p:nvPr>
            <p:ph type="body" idx="4294967295"/>
          </p:nvPr>
        </p:nvSpPr>
        <p:spPr/>
        <p:txBody>
          <a:bodyPr/>
          <a:lstStyle/>
          <a:p>
            <a:pPr eaLnBrk="1" hangingPunct="1"/>
            <a:r>
              <a:rPr lang="en-US" smtClean="0"/>
              <a:t>Post-assessment of Hurricane Ike on-going</a:t>
            </a:r>
          </a:p>
          <a:p>
            <a:pPr eaLnBrk="1" hangingPunct="1"/>
            <a:r>
              <a:rPr lang="en-US" smtClean="0"/>
              <a:t>Storm surge data from the placed sensors not currently available for release</a:t>
            </a:r>
          </a:p>
          <a:p>
            <a:pPr eaLnBrk="1" hangingPunct="1"/>
            <a:r>
              <a:rPr lang="en-US" smtClean="0"/>
              <a:t>However…</a:t>
            </a:r>
          </a:p>
          <a:p>
            <a:pPr lvl="1" eaLnBrk="1" hangingPunct="1"/>
            <a:r>
              <a:rPr lang="en-US" smtClean="0"/>
              <a:t>USGS, in cooperation with several state, county, city, and federal agencies operate streamflow and stage gages in the impact area.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1"/>
          </p:nvPr>
        </p:nvSpPr>
        <p:spPr>
          <a:noFill/>
        </p:spPr>
        <p:txBody>
          <a:bodyPr/>
          <a:lstStyle/>
          <a:p>
            <a:fld id="{62DC528B-797E-423A-9B43-CEA78F7922F4}" type="slidenum">
              <a:rPr lang="en-US" smtClean="0"/>
              <a:pPr/>
              <a:t>21</a:t>
            </a:fld>
            <a:endParaRPr lang="en-US" smtClean="0"/>
          </a:p>
        </p:txBody>
      </p:sp>
      <p:sp>
        <p:nvSpPr>
          <p:cNvPr id="19459"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19460"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4"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
        <p:nvSpPr>
          <p:cNvPr id="14" name="Oval 13"/>
          <p:cNvSpPr/>
          <p:nvPr/>
        </p:nvSpPr>
        <p:spPr bwMode="auto">
          <a:xfrm>
            <a:off x="1447800" y="2362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5" name="Oval 14"/>
          <p:cNvSpPr/>
          <p:nvPr/>
        </p:nvSpPr>
        <p:spPr bwMode="auto">
          <a:xfrm>
            <a:off x="3810000" y="3581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6" name="Oval 15"/>
          <p:cNvSpPr/>
          <p:nvPr/>
        </p:nvSpPr>
        <p:spPr bwMode="auto">
          <a:xfrm>
            <a:off x="4724400" y="3200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7" name="Oval 16"/>
          <p:cNvSpPr/>
          <p:nvPr/>
        </p:nvSpPr>
        <p:spPr bwMode="auto">
          <a:xfrm>
            <a:off x="6096000" y="26670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8" name="Oval 17"/>
          <p:cNvSpPr/>
          <p:nvPr/>
        </p:nvSpPr>
        <p:spPr bwMode="auto">
          <a:xfrm>
            <a:off x="6781800" y="25146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1"/>
          </p:nvPr>
        </p:nvSpPr>
        <p:spPr>
          <a:noFill/>
        </p:spPr>
        <p:txBody>
          <a:bodyPr/>
          <a:lstStyle/>
          <a:p>
            <a:fld id="{F6FBBFAF-CBA4-4232-B84C-CDF5E85340BC}" type="slidenum">
              <a:rPr lang="en-US" smtClean="0"/>
              <a:pPr/>
              <a:t>22</a:t>
            </a:fld>
            <a:endParaRPr lang="en-US" smtClean="0"/>
          </a:p>
        </p:txBody>
      </p:sp>
      <p:sp>
        <p:nvSpPr>
          <p:cNvPr id="20483" name="Title 2"/>
          <p:cNvSpPr>
            <a:spLocks noGrp="1"/>
          </p:cNvSpPr>
          <p:nvPr>
            <p:ph type="title" idx="4294967295"/>
          </p:nvPr>
        </p:nvSpPr>
        <p:spPr>
          <a:xfrm>
            <a:off x="1676400" y="6324600"/>
            <a:ext cx="6858000" cy="381000"/>
          </a:xfrm>
        </p:spPr>
        <p:txBody>
          <a:bodyPr/>
          <a:lstStyle/>
          <a:p>
            <a:pPr algn="ctr" eaLnBrk="1" hangingPunct="1"/>
            <a:r>
              <a:rPr lang="en-US" sz="2400" dirty="0" smtClean="0">
                <a:solidFill>
                  <a:srgbClr val="CCCC00"/>
                </a:solidFill>
              </a:rPr>
              <a:t>Real-time gages in Hurricane Ike landfall area</a:t>
            </a:r>
          </a:p>
        </p:txBody>
      </p:sp>
      <p:pic>
        <p:nvPicPr>
          <p:cNvPr id="5" name="Picture 4" descr="realtime-gages.tif"/>
          <p:cNvPicPr>
            <a:picLocks noChangeAspect="1"/>
          </p:cNvPicPr>
          <p:nvPr/>
        </p:nvPicPr>
        <p:blipFill>
          <a:blip r:embed="rId3" cstate="print"/>
          <a:stretch>
            <a:fillRect/>
          </a:stretch>
        </p:blipFill>
        <p:spPr>
          <a:xfrm>
            <a:off x="609600" y="228600"/>
            <a:ext cx="7867082" cy="607835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1"/>
          </p:nvPr>
        </p:nvSpPr>
        <p:spPr>
          <a:noFill/>
        </p:spPr>
        <p:txBody>
          <a:bodyPr/>
          <a:lstStyle/>
          <a:p>
            <a:fld id="{62DC528B-797E-423A-9B43-CEA78F7922F4}" type="slidenum">
              <a:rPr lang="en-US" smtClean="0"/>
              <a:pPr/>
              <a:t>23</a:t>
            </a:fld>
            <a:endParaRPr lang="en-US" smtClean="0"/>
          </a:p>
        </p:txBody>
      </p:sp>
      <p:sp>
        <p:nvSpPr>
          <p:cNvPr id="19459"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19460"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2"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
        <p:nvSpPr>
          <p:cNvPr id="14" name="Oval 13"/>
          <p:cNvSpPr/>
          <p:nvPr/>
        </p:nvSpPr>
        <p:spPr bwMode="auto">
          <a:xfrm>
            <a:off x="1447800" y="2362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5" name="Oval 14"/>
          <p:cNvSpPr/>
          <p:nvPr/>
        </p:nvSpPr>
        <p:spPr bwMode="auto">
          <a:xfrm>
            <a:off x="3810000" y="3581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6" name="Oval 15"/>
          <p:cNvSpPr/>
          <p:nvPr/>
        </p:nvSpPr>
        <p:spPr bwMode="auto">
          <a:xfrm>
            <a:off x="4724400" y="3200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7" name="Oval 16"/>
          <p:cNvSpPr/>
          <p:nvPr/>
        </p:nvSpPr>
        <p:spPr bwMode="auto">
          <a:xfrm>
            <a:off x="6096000" y="26670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8" name="Oval 17"/>
          <p:cNvSpPr/>
          <p:nvPr/>
        </p:nvSpPr>
        <p:spPr bwMode="auto">
          <a:xfrm>
            <a:off x="6781800" y="25146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1"/>
          <p:cNvSpPr>
            <a:spLocks noGrp="1"/>
          </p:cNvSpPr>
          <p:nvPr>
            <p:ph type="sldNum" sz="quarter" idx="11"/>
          </p:nvPr>
        </p:nvSpPr>
        <p:spPr>
          <a:noFill/>
        </p:spPr>
        <p:txBody>
          <a:bodyPr/>
          <a:lstStyle/>
          <a:p>
            <a:fld id="{1B338F0B-5B0D-4640-82CE-A9AC27D80667}" type="slidenum">
              <a:rPr lang="en-US" smtClean="0"/>
              <a:pPr/>
              <a:t>24</a:t>
            </a:fld>
            <a:endParaRPr lang="en-US" smtClean="0"/>
          </a:p>
        </p:txBody>
      </p:sp>
      <p:sp>
        <p:nvSpPr>
          <p:cNvPr id="21507" name="Title 3"/>
          <p:cNvSpPr>
            <a:spLocks noGrp="1"/>
          </p:cNvSpPr>
          <p:nvPr>
            <p:ph type="title" idx="4294967295"/>
          </p:nvPr>
        </p:nvSpPr>
        <p:spPr>
          <a:xfrm>
            <a:off x="1143000" y="6248400"/>
            <a:ext cx="7772400" cy="609600"/>
          </a:xfrm>
        </p:spPr>
        <p:txBody>
          <a:bodyPr/>
          <a:lstStyle/>
          <a:p>
            <a:pPr algn="ctr" eaLnBrk="1" hangingPunct="1"/>
            <a:r>
              <a:rPr lang="en-US" sz="2400" dirty="0" smtClean="0">
                <a:solidFill>
                  <a:srgbClr val="CCCC00"/>
                </a:solidFill>
              </a:rPr>
              <a:t>Freeport Area Preliminary Storm Surge Max ~ 6 feet</a:t>
            </a:r>
          </a:p>
        </p:txBody>
      </p:sp>
      <p:pic>
        <p:nvPicPr>
          <p:cNvPr id="5" name="Picture 4" descr="brazos-freeport.tif"/>
          <p:cNvPicPr>
            <a:picLocks noChangeAspect="1"/>
          </p:cNvPicPr>
          <p:nvPr/>
        </p:nvPicPr>
        <p:blipFill>
          <a:blip r:embed="rId3" cstate="print"/>
          <a:stretch>
            <a:fillRect/>
          </a:stretch>
        </p:blipFill>
        <p:spPr>
          <a:xfrm>
            <a:off x="762000" y="304800"/>
            <a:ext cx="7791299" cy="601979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1"/>
          </p:nvPr>
        </p:nvSpPr>
        <p:spPr>
          <a:noFill/>
        </p:spPr>
        <p:txBody>
          <a:bodyPr/>
          <a:lstStyle/>
          <a:p>
            <a:fld id="{62DC528B-797E-423A-9B43-CEA78F7922F4}" type="slidenum">
              <a:rPr lang="en-US" smtClean="0"/>
              <a:pPr/>
              <a:t>25</a:t>
            </a:fld>
            <a:endParaRPr lang="en-US" smtClean="0"/>
          </a:p>
        </p:txBody>
      </p:sp>
      <p:sp>
        <p:nvSpPr>
          <p:cNvPr id="19459"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19460"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2"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
        <p:nvSpPr>
          <p:cNvPr id="14" name="Oval 13"/>
          <p:cNvSpPr/>
          <p:nvPr/>
        </p:nvSpPr>
        <p:spPr bwMode="auto">
          <a:xfrm>
            <a:off x="1447800" y="2362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5" name="Oval 14"/>
          <p:cNvSpPr/>
          <p:nvPr/>
        </p:nvSpPr>
        <p:spPr bwMode="auto">
          <a:xfrm>
            <a:off x="3810000" y="3581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6" name="Oval 15"/>
          <p:cNvSpPr/>
          <p:nvPr/>
        </p:nvSpPr>
        <p:spPr bwMode="auto">
          <a:xfrm>
            <a:off x="4724400" y="3200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7" name="Oval 16"/>
          <p:cNvSpPr/>
          <p:nvPr/>
        </p:nvSpPr>
        <p:spPr bwMode="auto">
          <a:xfrm>
            <a:off x="6096000" y="26670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8" name="Oval 17"/>
          <p:cNvSpPr/>
          <p:nvPr/>
        </p:nvSpPr>
        <p:spPr bwMode="auto">
          <a:xfrm>
            <a:off x="6781800" y="25146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1"/>
          </p:nvPr>
        </p:nvSpPr>
        <p:spPr>
          <a:noFill/>
        </p:spPr>
        <p:txBody>
          <a:bodyPr/>
          <a:lstStyle/>
          <a:p>
            <a:fld id="{2F6274D7-1524-44C9-8A99-6AE707AD71C5}" type="slidenum">
              <a:rPr lang="en-US" smtClean="0"/>
              <a:pPr/>
              <a:t>26</a:t>
            </a:fld>
            <a:endParaRPr lang="en-US" smtClean="0"/>
          </a:p>
        </p:txBody>
      </p:sp>
      <p:sp>
        <p:nvSpPr>
          <p:cNvPr id="22531" name="Title 2"/>
          <p:cNvSpPr>
            <a:spLocks noGrp="1"/>
          </p:cNvSpPr>
          <p:nvPr>
            <p:ph type="title" idx="4294967295"/>
          </p:nvPr>
        </p:nvSpPr>
        <p:spPr>
          <a:xfrm>
            <a:off x="2286000" y="6324600"/>
            <a:ext cx="4648200" cy="381000"/>
          </a:xfrm>
        </p:spPr>
        <p:txBody>
          <a:bodyPr/>
          <a:lstStyle/>
          <a:p>
            <a:pPr algn="ctr" eaLnBrk="1" hangingPunct="1"/>
            <a:r>
              <a:rPr lang="en-US" sz="2000" dirty="0" smtClean="0">
                <a:solidFill>
                  <a:srgbClr val="CCCC00"/>
                </a:solidFill>
              </a:rPr>
              <a:t>Western Galveston Bay Preliminary Storm Tide Max ~ 8-10 feet</a:t>
            </a:r>
          </a:p>
        </p:txBody>
      </p:sp>
      <p:pic>
        <p:nvPicPr>
          <p:cNvPr id="5" name="Picture 4" descr="moses-lk.tif"/>
          <p:cNvPicPr>
            <a:picLocks noChangeAspect="1"/>
          </p:cNvPicPr>
          <p:nvPr/>
        </p:nvPicPr>
        <p:blipFill>
          <a:blip r:embed="rId3" cstate="print"/>
          <a:stretch>
            <a:fillRect/>
          </a:stretch>
        </p:blipFill>
        <p:spPr>
          <a:xfrm>
            <a:off x="0" y="0"/>
            <a:ext cx="4536706" cy="3505200"/>
          </a:xfrm>
          <a:prstGeom prst="rect">
            <a:avLst/>
          </a:prstGeom>
        </p:spPr>
      </p:pic>
      <p:pic>
        <p:nvPicPr>
          <p:cNvPr id="6" name="Picture 5" descr="clear-lk.tif"/>
          <p:cNvPicPr>
            <a:picLocks noChangeAspect="1"/>
          </p:cNvPicPr>
          <p:nvPr/>
        </p:nvPicPr>
        <p:blipFill>
          <a:blip r:embed="rId4" cstate="print"/>
          <a:stretch>
            <a:fillRect/>
          </a:stretch>
        </p:blipFill>
        <p:spPr>
          <a:xfrm>
            <a:off x="4648200" y="2743200"/>
            <a:ext cx="4495800" cy="3473594"/>
          </a:xfrm>
          <a:prstGeom prst="rect">
            <a:avLst/>
          </a:prstGeom>
        </p:spPr>
      </p:pic>
      <p:sp>
        <p:nvSpPr>
          <p:cNvPr id="7" name="TextBox 6"/>
          <p:cNvSpPr txBox="1"/>
          <p:nvPr/>
        </p:nvSpPr>
        <p:spPr>
          <a:xfrm>
            <a:off x="4648200" y="381000"/>
            <a:ext cx="1828800" cy="457200"/>
          </a:xfrm>
          <a:prstGeom prst="rect">
            <a:avLst/>
          </a:prstGeom>
          <a:noFill/>
        </p:spPr>
        <p:txBody>
          <a:bodyPr wrap="square" rtlCol="0">
            <a:spAutoFit/>
          </a:bodyPr>
          <a:lstStyle/>
          <a:p>
            <a:r>
              <a:rPr lang="en-US" dirty="0" smtClean="0">
                <a:solidFill>
                  <a:srgbClr val="CCCC00"/>
                </a:solidFill>
              </a:rPr>
              <a:t>Moses Lake</a:t>
            </a:r>
            <a:endParaRPr lang="en-US" dirty="0">
              <a:solidFill>
                <a:srgbClr val="CCCC00"/>
              </a:solidFill>
            </a:endParaRPr>
          </a:p>
        </p:txBody>
      </p:sp>
      <p:sp>
        <p:nvSpPr>
          <p:cNvPr id="8" name="TextBox 7"/>
          <p:cNvSpPr txBox="1"/>
          <p:nvPr/>
        </p:nvSpPr>
        <p:spPr>
          <a:xfrm>
            <a:off x="2438400" y="4876800"/>
            <a:ext cx="2057400" cy="461665"/>
          </a:xfrm>
          <a:prstGeom prst="rect">
            <a:avLst/>
          </a:prstGeom>
          <a:noFill/>
        </p:spPr>
        <p:txBody>
          <a:bodyPr wrap="square" rtlCol="0">
            <a:spAutoFit/>
          </a:bodyPr>
          <a:lstStyle/>
          <a:p>
            <a:r>
              <a:rPr lang="en-US" dirty="0" smtClean="0">
                <a:solidFill>
                  <a:srgbClr val="CCCC00"/>
                </a:solidFill>
              </a:rPr>
              <a:t>Clear Lake</a:t>
            </a:r>
            <a:endParaRPr lang="en-US" dirty="0">
              <a:solidFill>
                <a:srgbClr val="CCCC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182786DE-3DB7-412D-BE2E-19A0C59D7206}" type="slidenum">
              <a:rPr lang="en-US" smtClean="0"/>
              <a:pPr>
                <a:defRPr/>
              </a:pPr>
              <a:t>27</a:t>
            </a:fld>
            <a:endParaRPr lang="en-US"/>
          </a:p>
        </p:txBody>
      </p:sp>
      <p:pic>
        <p:nvPicPr>
          <p:cNvPr id="4" name="Picture 3" descr="clear-lk-wind.tif"/>
          <p:cNvPicPr>
            <a:picLocks noChangeAspect="1"/>
          </p:cNvPicPr>
          <p:nvPr/>
        </p:nvPicPr>
        <p:blipFill>
          <a:blip r:embed="rId3" cstate="print"/>
          <a:stretch>
            <a:fillRect/>
          </a:stretch>
        </p:blipFill>
        <p:spPr>
          <a:xfrm>
            <a:off x="685800" y="0"/>
            <a:ext cx="7943282" cy="6137226"/>
          </a:xfrm>
          <a:prstGeom prst="rect">
            <a:avLst/>
          </a:prstGeom>
        </p:spPr>
      </p:pic>
      <p:sp>
        <p:nvSpPr>
          <p:cNvPr id="5" name="TextBox 4"/>
          <p:cNvSpPr txBox="1"/>
          <p:nvPr/>
        </p:nvSpPr>
        <p:spPr>
          <a:xfrm>
            <a:off x="1981200" y="6396335"/>
            <a:ext cx="3352200" cy="461665"/>
          </a:xfrm>
          <a:prstGeom prst="rect">
            <a:avLst/>
          </a:prstGeom>
          <a:noFill/>
        </p:spPr>
        <p:txBody>
          <a:bodyPr wrap="none" rtlCol="0">
            <a:spAutoFit/>
          </a:bodyPr>
          <a:lstStyle/>
          <a:p>
            <a:r>
              <a:rPr lang="en-US" dirty="0" smtClean="0">
                <a:solidFill>
                  <a:srgbClr val="CCCC00"/>
                </a:solidFill>
              </a:rPr>
              <a:t>Eye passes Clear Lake</a:t>
            </a:r>
            <a:endParaRPr lang="en-US" dirty="0">
              <a:solidFill>
                <a:srgbClr val="CCCC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1"/>
          </p:nvPr>
        </p:nvSpPr>
        <p:spPr>
          <a:noFill/>
        </p:spPr>
        <p:txBody>
          <a:bodyPr/>
          <a:lstStyle/>
          <a:p>
            <a:fld id="{62DC528B-797E-423A-9B43-CEA78F7922F4}" type="slidenum">
              <a:rPr lang="en-US" smtClean="0"/>
              <a:pPr/>
              <a:t>28</a:t>
            </a:fld>
            <a:endParaRPr lang="en-US" smtClean="0"/>
          </a:p>
        </p:txBody>
      </p:sp>
      <p:sp>
        <p:nvSpPr>
          <p:cNvPr id="19459"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19460"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2"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
        <p:nvSpPr>
          <p:cNvPr id="14" name="Oval 13"/>
          <p:cNvSpPr/>
          <p:nvPr/>
        </p:nvSpPr>
        <p:spPr bwMode="auto">
          <a:xfrm>
            <a:off x="1447800" y="2362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5" name="Oval 14"/>
          <p:cNvSpPr/>
          <p:nvPr/>
        </p:nvSpPr>
        <p:spPr bwMode="auto">
          <a:xfrm>
            <a:off x="3810000" y="3581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6" name="Oval 15"/>
          <p:cNvSpPr/>
          <p:nvPr/>
        </p:nvSpPr>
        <p:spPr bwMode="auto">
          <a:xfrm>
            <a:off x="4724400" y="3200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7" name="Oval 16"/>
          <p:cNvSpPr/>
          <p:nvPr/>
        </p:nvSpPr>
        <p:spPr bwMode="auto">
          <a:xfrm>
            <a:off x="6096000" y="26670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8" name="Oval 17"/>
          <p:cNvSpPr/>
          <p:nvPr/>
        </p:nvSpPr>
        <p:spPr bwMode="auto">
          <a:xfrm>
            <a:off x="6781800" y="25146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1"/>
          </p:nvPr>
        </p:nvSpPr>
        <p:spPr>
          <a:noFill/>
        </p:spPr>
        <p:txBody>
          <a:bodyPr/>
          <a:lstStyle/>
          <a:p>
            <a:fld id="{6CE348FD-0D79-4D42-A7E7-D645B3087565}" type="slidenum">
              <a:rPr lang="en-US" smtClean="0"/>
              <a:pPr/>
              <a:t>29</a:t>
            </a:fld>
            <a:endParaRPr lang="en-US" smtClean="0"/>
          </a:p>
        </p:txBody>
      </p:sp>
      <p:sp>
        <p:nvSpPr>
          <p:cNvPr id="23555" name="Title 3"/>
          <p:cNvSpPr>
            <a:spLocks noGrp="1"/>
          </p:cNvSpPr>
          <p:nvPr>
            <p:ph type="title" idx="4294967295"/>
          </p:nvPr>
        </p:nvSpPr>
        <p:spPr>
          <a:xfrm>
            <a:off x="2286000" y="6324600"/>
            <a:ext cx="5105400" cy="533400"/>
          </a:xfrm>
        </p:spPr>
        <p:txBody>
          <a:bodyPr/>
          <a:lstStyle/>
          <a:p>
            <a:pPr algn="ctr" eaLnBrk="1" hangingPunct="1"/>
            <a:r>
              <a:rPr lang="en-US" sz="2000" dirty="0" smtClean="0">
                <a:solidFill>
                  <a:srgbClr val="CCCC00"/>
                </a:solidFill>
              </a:rPr>
              <a:t>Houston Turning Basin Preliminary Storm Tide Max ~ 10-12 feet</a:t>
            </a:r>
          </a:p>
        </p:txBody>
      </p:sp>
      <p:pic>
        <p:nvPicPr>
          <p:cNvPr id="5" name="Picture 4" descr="turning-basin.tif"/>
          <p:cNvPicPr>
            <a:picLocks noChangeAspect="1"/>
          </p:cNvPicPr>
          <p:nvPr/>
        </p:nvPicPr>
        <p:blipFill>
          <a:blip r:embed="rId3" cstate="print"/>
          <a:stretch>
            <a:fillRect/>
          </a:stretch>
        </p:blipFill>
        <p:spPr>
          <a:xfrm>
            <a:off x="1066800" y="228600"/>
            <a:ext cx="7298180" cy="5638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1"/>
          </p:nvPr>
        </p:nvSpPr>
        <p:spPr>
          <a:noFill/>
        </p:spPr>
        <p:txBody>
          <a:bodyPr/>
          <a:lstStyle/>
          <a:p>
            <a:fld id="{14A99890-A0A5-4B45-8266-F2751603F951}" type="slidenum">
              <a:rPr lang="en-US" smtClean="0"/>
              <a:pPr/>
              <a:t>3</a:t>
            </a:fld>
            <a:endParaRPr lang="en-US" smtClean="0"/>
          </a:p>
        </p:txBody>
      </p:sp>
      <p:sp>
        <p:nvSpPr>
          <p:cNvPr id="5123" name="Title 2"/>
          <p:cNvSpPr>
            <a:spLocks noGrp="1"/>
          </p:cNvSpPr>
          <p:nvPr>
            <p:ph type="title" idx="4294967295"/>
          </p:nvPr>
        </p:nvSpPr>
        <p:spPr/>
        <p:txBody>
          <a:bodyPr/>
          <a:lstStyle/>
          <a:p>
            <a:pPr eaLnBrk="1" hangingPunct="1"/>
            <a:r>
              <a:rPr lang="en-US" sz="3200" smtClean="0">
                <a:solidFill>
                  <a:srgbClr val="CCCC00"/>
                </a:solidFill>
              </a:rPr>
              <a:t>USGS Mission</a:t>
            </a:r>
          </a:p>
        </p:txBody>
      </p:sp>
      <p:sp>
        <p:nvSpPr>
          <p:cNvPr id="5124" name="Text Placeholder 3"/>
          <p:cNvSpPr>
            <a:spLocks noGrp="1"/>
          </p:cNvSpPr>
          <p:nvPr>
            <p:ph type="body" idx="4294967295"/>
          </p:nvPr>
        </p:nvSpPr>
        <p:spPr/>
        <p:txBody>
          <a:bodyPr/>
          <a:lstStyle/>
          <a:p>
            <a:pPr eaLnBrk="1" hangingPunct="1"/>
            <a:r>
              <a:rPr lang="en-US" sz="2400" i="1" smtClean="0"/>
              <a:t>The USGS serves the Nation by providing reliable scientific information to describe and understand the Earth; minimize loss of life and property from natural disasters; manage water, biological, energy, and mineral resources; and enhance and protect our quality of life. </a:t>
            </a:r>
          </a:p>
          <a:p>
            <a:pPr eaLnBrk="1" hangingPunct="1"/>
            <a:endParaRPr lang="en-US" sz="2400" i="1" smtClean="0"/>
          </a:p>
          <a:p>
            <a:pPr eaLnBrk="1" hangingPunct="1"/>
            <a:r>
              <a:rPr lang="en-US" sz="2400" i="1" smtClean="0">
                <a:solidFill>
                  <a:srgbClr val="FFFF00"/>
                </a:solidFill>
              </a:rPr>
              <a:t>to provide hydrologic information and understanding needed by others to achieve the best use and management of the Nation’s water resources.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1"/>
          </p:nvPr>
        </p:nvSpPr>
        <p:spPr>
          <a:noFill/>
        </p:spPr>
        <p:txBody>
          <a:bodyPr/>
          <a:lstStyle/>
          <a:p>
            <a:fld id="{62DC528B-797E-423A-9B43-CEA78F7922F4}" type="slidenum">
              <a:rPr lang="en-US" smtClean="0"/>
              <a:pPr/>
              <a:t>30</a:t>
            </a:fld>
            <a:endParaRPr lang="en-US" smtClean="0"/>
          </a:p>
        </p:txBody>
      </p:sp>
      <p:sp>
        <p:nvSpPr>
          <p:cNvPr id="19459"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19460"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2"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
        <p:nvSpPr>
          <p:cNvPr id="14" name="Oval 13"/>
          <p:cNvSpPr/>
          <p:nvPr/>
        </p:nvSpPr>
        <p:spPr bwMode="auto">
          <a:xfrm>
            <a:off x="1447800" y="2362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5" name="Oval 14"/>
          <p:cNvSpPr/>
          <p:nvPr/>
        </p:nvSpPr>
        <p:spPr bwMode="auto">
          <a:xfrm>
            <a:off x="3810000" y="3581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6" name="Oval 15"/>
          <p:cNvSpPr/>
          <p:nvPr/>
        </p:nvSpPr>
        <p:spPr bwMode="auto">
          <a:xfrm>
            <a:off x="4724400" y="3200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7" name="Oval 16"/>
          <p:cNvSpPr/>
          <p:nvPr/>
        </p:nvSpPr>
        <p:spPr bwMode="auto">
          <a:xfrm>
            <a:off x="6096000" y="26670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8" name="Oval 17"/>
          <p:cNvSpPr/>
          <p:nvPr/>
        </p:nvSpPr>
        <p:spPr bwMode="auto">
          <a:xfrm>
            <a:off x="6781800" y="25146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182786DE-3DB7-412D-BE2E-19A0C59D7206}" type="slidenum">
              <a:rPr lang="en-US" smtClean="0"/>
              <a:pPr>
                <a:defRPr/>
              </a:pPr>
              <a:t>31</a:t>
            </a:fld>
            <a:endParaRPr lang="en-US"/>
          </a:p>
        </p:txBody>
      </p:sp>
      <p:pic>
        <p:nvPicPr>
          <p:cNvPr id="3" name="Picture 2" descr="trin-wallis.tif"/>
          <p:cNvPicPr>
            <a:picLocks noChangeAspect="1"/>
          </p:cNvPicPr>
          <p:nvPr/>
        </p:nvPicPr>
        <p:blipFill>
          <a:blip r:embed="rId3" cstate="print"/>
          <a:stretch>
            <a:fillRect/>
          </a:stretch>
        </p:blipFill>
        <p:spPr>
          <a:xfrm>
            <a:off x="685800" y="228600"/>
            <a:ext cx="7790882" cy="6019477"/>
          </a:xfrm>
          <a:prstGeom prst="rect">
            <a:avLst/>
          </a:prstGeom>
        </p:spPr>
      </p:pic>
      <p:sp>
        <p:nvSpPr>
          <p:cNvPr id="4" name="TextBox 3"/>
          <p:cNvSpPr txBox="1"/>
          <p:nvPr/>
        </p:nvSpPr>
        <p:spPr>
          <a:xfrm>
            <a:off x="1905000" y="6150114"/>
            <a:ext cx="6324600" cy="707886"/>
          </a:xfrm>
          <a:prstGeom prst="rect">
            <a:avLst/>
          </a:prstGeom>
          <a:noFill/>
        </p:spPr>
        <p:txBody>
          <a:bodyPr wrap="square" rtlCol="0">
            <a:spAutoFit/>
          </a:bodyPr>
          <a:lstStyle/>
          <a:p>
            <a:pPr algn="ctr"/>
            <a:r>
              <a:rPr lang="en-US" sz="2000" dirty="0" smtClean="0">
                <a:solidFill>
                  <a:srgbClr val="CCCC00"/>
                </a:solidFill>
                <a:latin typeface="Times New Roman" pitchFamily="18" charset="0"/>
                <a:cs typeface="Times New Roman" pitchFamily="18" charset="0"/>
              </a:rPr>
              <a:t>Trinity River nr </a:t>
            </a:r>
            <a:r>
              <a:rPr lang="en-US" sz="2000" dirty="0" err="1" smtClean="0">
                <a:solidFill>
                  <a:srgbClr val="CCCC00"/>
                </a:solidFill>
                <a:latin typeface="Times New Roman" pitchFamily="18" charset="0"/>
                <a:cs typeface="Times New Roman" pitchFamily="18" charset="0"/>
              </a:rPr>
              <a:t>Wallisville</a:t>
            </a:r>
            <a:r>
              <a:rPr lang="en-US" sz="2000" dirty="0" smtClean="0">
                <a:solidFill>
                  <a:srgbClr val="CCCC00"/>
                </a:solidFill>
                <a:latin typeface="Times New Roman" pitchFamily="18" charset="0"/>
                <a:cs typeface="Times New Roman" pitchFamily="18" charset="0"/>
              </a:rPr>
              <a:t> Preliminary Storm Tide </a:t>
            </a:r>
          </a:p>
          <a:p>
            <a:pPr algn="ctr"/>
            <a:r>
              <a:rPr lang="en-US" sz="2000" dirty="0" smtClean="0">
                <a:solidFill>
                  <a:srgbClr val="CCCC00"/>
                </a:solidFill>
                <a:latin typeface="Times New Roman" pitchFamily="18" charset="0"/>
                <a:cs typeface="Times New Roman" pitchFamily="18" charset="0"/>
              </a:rPr>
              <a:t>Max ~ 14 ft</a:t>
            </a:r>
            <a:endParaRPr lang="en-US" sz="2000" dirty="0">
              <a:solidFill>
                <a:srgbClr val="CCCC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1"/>
          </p:nvPr>
        </p:nvSpPr>
        <p:spPr>
          <a:noFill/>
        </p:spPr>
        <p:txBody>
          <a:bodyPr/>
          <a:lstStyle/>
          <a:p>
            <a:fld id="{62DC528B-797E-423A-9B43-CEA78F7922F4}" type="slidenum">
              <a:rPr lang="en-US" smtClean="0"/>
              <a:pPr/>
              <a:t>32</a:t>
            </a:fld>
            <a:endParaRPr lang="en-US" smtClean="0"/>
          </a:p>
        </p:txBody>
      </p:sp>
      <p:sp>
        <p:nvSpPr>
          <p:cNvPr id="19459"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19460"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2"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
        <p:nvSpPr>
          <p:cNvPr id="14" name="Oval 13"/>
          <p:cNvSpPr/>
          <p:nvPr/>
        </p:nvSpPr>
        <p:spPr bwMode="auto">
          <a:xfrm>
            <a:off x="1447800" y="2362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5" name="Oval 14"/>
          <p:cNvSpPr/>
          <p:nvPr/>
        </p:nvSpPr>
        <p:spPr bwMode="auto">
          <a:xfrm>
            <a:off x="3810000" y="3581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6" name="Oval 15"/>
          <p:cNvSpPr/>
          <p:nvPr/>
        </p:nvSpPr>
        <p:spPr bwMode="auto">
          <a:xfrm>
            <a:off x="4724400" y="3200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7" name="Oval 16"/>
          <p:cNvSpPr/>
          <p:nvPr/>
        </p:nvSpPr>
        <p:spPr bwMode="auto">
          <a:xfrm>
            <a:off x="6096000" y="26670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8" name="Oval 17"/>
          <p:cNvSpPr/>
          <p:nvPr/>
        </p:nvSpPr>
        <p:spPr bwMode="auto">
          <a:xfrm>
            <a:off x="6781800" y="25146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1"/>
          </p:nvPr>
        </p:nvSpPr>
        <p:spPr>
          <a:noFill/>
        </p:spPr>
        <p:txBody>
          <a:bodyPr/>
          <a:lstStyle/>
          <a:p>
            <a:fld id="{716281A5-ABD9-47A8-BF1C-D96F0A8AB556}" type="slidenum">
              <a:rPr lang="en-US" smtClean="0"/>
              <a:pPr/>
              <a:t>33</a:t>
            </a:fld>
            <a:endParaRPr lang="en-US" smtClean="0"/>
          </a:p>
        </p:txBody>
      </p:sp>
      <p:sp>
        <p:nvSpPr>
          <p:cNvPr id="24580" name="Title 3"/>
          <p:cNvSpPr>
            <a:spLocks noGrp="1"/>
          </p:cNvSpPr>
          <p:nvPr>
            <p:ph type="title" idx="4294967295"/>
          </p:nvPr>
        </p:nvSpPr>
        <p:spPr>
          <a:xfrm>
            <a:off x="1524000" y="6248400"/>
            <a:ext cx="6934200" cy="609600"/>
          </a:xfrm>
        </p:spPr>
        <p:txBody>
          <a:bodyPr/>
          <a:lstStyle/>
          <a:p>
            <a:pPr algn="ctr" eaLnBrk="1" hangingPunct="1"/>
            <a:r>
              <a:rPr lang="en-US" sz="2000" dirty="0" smtClean="0">
                <a:solidFill>
                  <a:srgbClr val="CCCC00"/>
                </a:solidFill>
              </a:rPr>
              <a:t>Port Arthur Area Provisional Storm Tide Max ~12 feet</a:t>
            </a:r>
          </a:p>
        </p:txBody>
      </p:sp>
      <p:pic>
        <p:nvPicPr>
          <p:cNvPr id="5" name="Picture 4" descr="taylor-alligator.tif"/>
          <p:cNvPicPr>
            <a:picLocks noChangeAspect="1"/>
          </p:cNvPicPr>
          <p:nvPr/>
        </p:nvPicPr>
        <p:blipFill>
          <a:blip r:embed="rId3" cstate="print"/>
          <a:stretch>
            <a:fillRect/>
          </a:stretch>
        </p:blipFill>
        <p:spPr>
          <a:xfrm>
            <a:off x="838199" y="152400"/>
            <a:ext cx="7791301" cy="60198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1"/>
          </p:nvPr>
        </p:nvSpPr>
        <p:spPr>
          <a:noFill/>
        </p:spPr>
        <p:txBody>
          <a:bodyPr/>
          <a:lstStyle/>
          <a:p>
            <a:fld id="{62DC528B-797E-423A-9B43-CEA78F7922F4}" type="slidenum">
              <a:rPr lang="en-US" smtClean="0"/>
              <a:pPr/>
              <a:t>34</a:t>
            </a:fld>
            <a:endParaRPr lang="en-US" smtClean="0"/>
          </a:p>
        </p:txBody>
      </p:sp>
      <p:sp>
        <p:nvSpPr>
          <p:cNvPr id="19459"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19460"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2"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
        <p:nvSpPr>
          <p:cNvPr id="14" name="Oval 13"/>
          <p:cNvSpPr/>
          <p:nvPr/>
        </p:nvSpPr>
        <p:spPr bwMode="auto">
          <a:xfrm>
            <a:off x="1447800" y="2362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5" name="Oval 14"/>
          <p:cNvSpPr/>
          <p:nvPr/>
        </p:nvSpPr>
        <p:spPr bwMode="auto">
          <a:xfrm>
            <a:off x="3810000" y="3581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6" name="Oval 15"/>
          <p:cNvSpPr/>
          <p:nvPr/>
        </p:nvSpPr>
        <p:spPr bwMode="auto">
          <a:xfrm>
            <a:off x="4724400" y="3200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7" name="Oval 16"/>
          <p:cNvSpPr/>
          <p:nvPr/>
        </p:nvSpPr>
        <p:spPr bwMode="auto">
          <a:xfrm>
            <a:off x="6096000" y="26670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8" name="Oval 17"/>
          <p:cNvSpPr/>
          <p:nvPr/>
        </p:nvSpPr>
        <p:spPr bwMode="auto">
          <a:xfrm>
            <a:off x="6781800" y="25146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1"/>
          <p:cNvSpPr>
            <a:spLocks noGrp="1"/>
          </p:cNvSpPr>
          <p:nvPr>
            <p:ph type="sldNum" sz="quarter" idx="11"/>
          </p:nvPr>
        </p:nvSpPr>
        <p:spPr>
          <a:noFill/>
        </p:spPr>
        <p:txBody>
          <a:bodyPr/>
          <a:lstStyle/>
          <a:p>
            <a:fld id="{8B58E955-417B-4054-80BF-D3EDE3790196}" type="slidenum">
              <a:rPr lang="en-US" smtClean="0"/>
              <a:pPr/>
              <a:t>35</a:t>
            </a:fld>
            <a:endParaRPr lang="en-US" smtClean="0"/>
          </a:p>
        </p:txBody>
      </p:sp>
      <p:sp>
        <p:nvSpPr>
          <p:cNvPr id="25604" name="Title 3"/>
          <p:cNvSpPr>
            <a:spLocks noGrp="1"/>
          </p:cNvSpPr>
          <p:nvPr>
            <p:ph type="title" idx="4294967295"/>
          </p:nvPr>
        </p:nvSpPr>
        <p:spPr>
          <a:xfrm>
            <a:off x="838200" y="6324600"/>
            <a:ext cx="7772400" cy="533400"/>
          </a:xfrm>
        </p:spPr>
        <p:txBody>
          <a:bodyPr/>
          <a:lstStyle/>
          <a:p>
            <a:pPr algn="ctr" eaLnBrk="1" hangingPunct="1"/>
            <a:r>
              <a:rPr lang="en-US" sz="2400" smtClean="0">
                <a:solidFill>
                  <a:srgbClr val="CCCC00"/>
                </a:solidFill>
              </a:rPr>
              <a:t>Neches River – Beaumont, TX</a:t>
            </a:r>
          </a:p>
        </p:txBody>
      </p:sp>
      <p:pic>
        <p:nvPicPr>
          <p:cNvPr id="5" name="Picture 4" descr="salt1.tif"/>
          <p:cNvPicPr>
            <a:picLocks noChangeAspect="1"/>
          </p:cNvPicPr>
          <p:nvPr/>
        </p:nvPicPr>
        <p:blipFill>
          <a:blip r:embed="rId3" cstate="print"/>
          <a:stretch>
            <a:fillRect/>
          </a:stretch>
        </p:blipFill>
        <p:spPr>
          <a:xfrm>
            <a:off x="609600" y="0"/>
            <a:ext cx="7867082" cy="607835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182786DE-3DB7-412D-BE2E-19A0C59D7206}" type="slidenum">
              <a:rPr lang="en-US" smtClean="0"/>
              <a:pPr>
                <a:defRPr/>
              </a:pPr>
              <a:t>36</a:t>
            </a:fld>
            <a:endParaRPr lang="en-US"/>
          </a:p>
        </p:txBody>
      </p:sp>
      <p:pic>
        <p:nvPicPr>
          <p:cNvPr id="3" name="Picture 2" descr="salt2.tif"/>
          <p:cNvPicPr>
            <a:picLocks noChangeAspect="1"/>
          </p:cNvPicPr>
          <p:nvPr/>
        </p:nvPicPr>
        <p:blipFill>
          <a:blip r:embed="rId3" cstate="print"/>
          <a:stretch>
            <a:fillRect/>
          </a:stretch>
        </p:blipFill>
        <p:spPr>
          <a:xfrm>
            <a:off x="685800" y="0"/>
            <a:ext cx="7889924" cy="6096000"/>
          </a:xfrm>
          <a:prstGeom prst="rect">
            <a:avLst/>
          </a:prstGeom>
        </p:spPr>
      </p:pic>
      <p:sp>
        <p:nvSpPr>
          <p:cNvPr id="4" name="TextBox 3"/>
          <p:cNvSpPr txBox="1"/>
          <p:nvPr/>
        </p:nvSpPr>
        <p:spPr>
          <a:xfrm>
            <a:off x="1676400" y="6324600"/>
            <a:ext cx="6096000" cy="400110"/>
          </a:xfrm>
          <a:prstGeom prst="rect">
            <a:avLst/>
          </a:prstGeom>
          <a:noFill/>
        </p:spPr>
        <p:txBody>
          <a:bodyPr wrap="square" rtlCol="0">
            <a:spAutoFit/>
          </a:bodyPr>
          <a:lstStyle/>
          <a:p>
            <a:r>
              <a:rPr lang="en-US" sz="2000" dirty="0" smtClean="0">
                <a:solidFill>
                  <a:srgbClr val="CCCC00"/>
                </a:solidFill>
                <a:latin typeface="Times New Roman" pitchFamily="18" charset="0"/>
                <a:cs typeface="Times New Roman" pitchFamily="18" charset="0"/>
              </a:rPr>
              <a:t>Neches River – Beaumont, TX</a:t>
            </a:r>
            <a:endParaRPr lang="en-US" sz="2000" dirty="0">
              <a:solidFill>
                <a:srgbClr val="CCCC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1"/>
          </p:nvPr>
        </p:nvSpPr>
        <p:spPr>
          <a:noFill/>
        </p:spPr>
        <p:txBody>
          <a:bodyPr/>
          <a:lstStyle/>
          <a:p>
            <a:fld id="{07645E91-2238-48B3-B77D-27F501EB4268}" type="slidenum">
              <a:rPr lang="en-US" smtClean="0"/>
              <a:pPr/>
              <a:t>37</a:t>
            </a:fld>
            <a:endParaRPr lang="en-US" smtClean="0"/>
          </a:p>
        </p:txBody>
      </p:sp>
      <p:sp>
        <p:nvSpPr>
          <p:cNvPr id="26627" name="Title 2"/>
          <p:cNvSpPr>
            <a:spLocks noGrp="1"/>
          </p:cNvSpPr>
          <p:nvPr>
            <p:ph type="title" idx="4294967295"/>
          </p:nvPr>
        </p:nvSpPr>
        <p:spPr>
          <a:xfrm>
            <a:off x="762000" y="6324600"/>
            <a:ext cx="7772400" cy="533400"/>
          </a:xfrm>
        </p:spPr>
        <p:txBody>
          <a:bodyPr/>
          <a:lstStyle/>
          <a:p>
            <a:pPr algn="ctr" eaLnBrk="1" hangingPunct="1"/>
            <a:r>
              <a:rPr lang="en-US" sz="2400" smtClean="0">
                <a:solidFill>
                  <a:srgbClr val="CCCC00"/>
                </a:solidFill>
              </a:rPr>
              <a:t>Rate of change in stage up to ~ 1.0/15 minutes</a:t>
            </a:r>
          </a:p>
        </p:txBody>
      </p:sp>
      <p:graphicFrame>
        <p:nvGraphicFramePr>
          <p:cNvPr id="4" name="Chart 3"/>
          <p:cNvGraphicFramePr>
            <a:graphicFrameLocks noGrp="1"/>
          </p:cNvGraphicFramePr>
          <p:nvPr/>
        </p:nvGraphicFramePr>
        <p:xfrm>
          <a:off x="609599" y="609600"/>
          <a:ext cx="7848601" cy="5410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1"/>
          <p:cNvSpPr>
            <a:spLocks noGrp="1"/>
          </p:cNvSpPr>
          <p:nvPr>
            <p:ph type="sldNum" sz="quarter" idx="11"/>
          </p:nvPr>
        </p:nvSpPr>
        <p:spPr>
          <a:noFill/>
        </p:spPr>
        <p:txBody>
          <a:bodyPr/>
          <a:lstStyle/>
          <a:p>
            <a:fld id="{62DC528B-797E-423A-9B43-CEA78F7922F4}" type="slidenum">
              <a:rPr lang="en-US" smtClean="0"/>
              <a:pPr/>
              <a:t>38</a:t>
            </a:fld>
            <a:endParaRPr lang="en-US" smtClean="0"/>
          </a:p>
        </p:txBody>
      </p:sp>
      <p:sp>
        <p:nvSpPr>
          <p:cNvPr id="19459"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19460"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2"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
        <p:nvSpPr>
          <p:cNvPr id="14" name="Oval 13"/>
          <p:cNvSpPr/>
          <p:nvPr/>
        </p:nvSpPr>
        <p:spPr bwMode="auto">
          <a:xfrm>
            <a:off x="1447800" y="2362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5" name="Oval 14"/>
          <p:cNvSpPr/>
          <p:nvPr/>
        </p:nvSpPr>
        <p:spPr bwMode="auto">
          <a:xfrm>
            <a:off x="3810000" y="3581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6" name="Oval 15"/>
          <p:cNvSpPr/>
          <p:nvPr/>
        </p:nvSpPr>
        <p:spPr bwMode="auto">
          <a:xfrm>
            <a:off x="4724400" y="32004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7" name="Oval 16"/>
          <p:cNvSpPr/>
          <p:nvPr/>
        </p:nvSpPr>
        <p:spPr bwMode="auto">
          <a:xfrm>
            <a:off x="6096000" y="26670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8" name="Oval 17"/>
          <p:cNvSpPr/>
          <p:nvPr/>
        </p:nvSpPr>
        <p:spPr bwMode="auto">
          <a:xfrm>
            <a:off x="6781800" y="2514600"/>
            <a:ext cx="381000" cy="381000"/>
          </a:xfrm>
          <a:prstGeom prst="ellipse">
            <a:avLst/>
          </a:prstGeom>
          <a:solidFill>
            <a:schemeClr val="tx2">
              <a:alpha val="12157"/>
            </a:schemeClr>
          </a:solidFill>
          <a:ln>
            <a:solidFill>
              <a:schemeClr val="accent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182786DE-3DB7-412D-BE2E-19A0C59D7206}" type="slidenum">
              <a:rPr lang="en-US" smtClean="0"/>
              <a:pPr>
                <a:defRPr/>
              </a:pPr>
              <a:t>39</a:t>
            </a:fld>
            <a:endParaRPr lang="en-US"/>
          </a:p>
        </p:txBody>
      </p:sp>
      <p:pic>
        <p:nvPicPr>
          <p:cNvPr id="3" name="Picture 2" descr="gal2.tif"/>
          <p:cNvPicPr>
            <a:picLocks noChangeAspect="1"/>
          </p:cNvPicPr>
          <p:nvPr/>
        </p:nvPicPr>
        <p:blipFill>
          <a:blip r:embed="rId3" cstate="print"/>
          <a:stretch>
            <a:fillRect/>
          </a:stretch>
        </p:blipFill>
        <p:spPr>
          <a:xfrm>
            <a:off x="685800" y="152400"/>
            <a:ext cx="7692677" cy="5943600"/>
          </a:xfrm>
          <a:prstGeom prst="rect">
            <a:avLst/>
          </a:prstGeom>
        </p:spPr>
      </p:pic>
      <p:sp>
        <p:nvSpPr>
          <p:cNvPr id="4" name="TextBox 3"/>
          <p:cNvSpPr txBox="1"/>
          <p:nvPr/>
        </p:nvSpPr>
        <p:spPr>
          <a:xfrm>
            <a:off x="1600200" y="6324600"/>
            <a:ext cx="6324600" cy="461665"/>
          </a:xfrm>
          <a:prstGeom prst="rect">
            <a:avLst/>
          </a:prstGeom>
          <a:noFill/>
        </p:spPr>
        <p:txBody>
          <a:bodyPr wrap="square" rtlCol="0">
            <a:spAutoFit/>
          </a:bodyPr>
          <a:lstStyle/>
          <a:p>
            <a:r>
              <a:rPr lang="en-US" dirty="0" smtClean="0">
                <a:solidFill>
                  <a:srgbClr val="CCCC00"/>
                </a:solidFill>
              </a:rPr>
              <a:t>Storm Surge Sensor – Crystal Beach</a:t>
            </a:r>
            <a:endParaRPr lang="en-US" dirty="0">
              <a:solidFill>
                <a:srgbClr val="CCCC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a:spLocks noGrp="1"/>
          </p:cNvSpPr>
          <p:nvPr>
            <p:ph type="sldNum" sz="quarter" idx="11"/>
          </p:nvPr>
        </p:nvSpPr>
        <p:spPr>
          <a:noFill/>
        </p:spPr>
        <p:txBody>
          <a:bodyPr/>
          <a:lstStyle/>
          <a:p>
            <a:fld id="{30EDA7F4-EC3D-4A70-80CD-5B209B015576}" type="slidenum">
              <a:rPr lang="en-US" smtClean="0"/>
              <a:pPr/>
              <a:t>4</a:t>
            </a:fld>
            <a:endParaRPr lang="en-US" smtClean="0"/>
          </a:p>
        </p:txBody>
      </p:sp>
      <p:sp>
        <p:nvSpPr>
          <p:cNvPr id="6147" name="Title 2"/>
          <p:cNvSpPr>
            <a:spLocks noGrp="1"/>
          </p:cNvSpPr>
          <p:nvPr>
            <p:ph type="title" idx="4294967295"/>
          </p:nvPr>
        </p:nvSpPr>
        <p:spPr/>
        <p:txBody>
          <a:bodyPr/>
          <a:lstStyle/>
          <a:p>
            <a:pPr eaLnBrk="1" hangingPunct="1"/>
            <a:r>
              <a:rPr lang="en-US" sz="3200" b="1" smtClean="0">
                <a:solidFill>
                  <a:srgbClr val="CCCC00"/>
                </a:solidFill>
              </a:rPr>
              <a:t>USGS Storm-Tide Program Objectives</a:t>
            </a:r>
            <a:endParaRPr lang="en-US" sz="3200" smtClean="0">
              <a:solidFill>
                <a:srgbClr val="CCCC00"/>
              </a:solidFill>
            </a:endParaRPr>
          </a:p>
        </p:txBody>
      </p:sp>
      <p:sp>
        <p:nvSpPr>
          <p:cNvPr id="6148" name="Text Placeholder 3"/>
          <p:cNvSpPr>
            <a:spLocks noGrp="1"/>
          </p:cNvSpPr>
          <p:nvPr>
            <p:ph type="body" idx="4294967295"/>
          </p:nvPr>
        </p:nvSpPr>
        <p:spPr/>
        <p:txBody>
          <a:bodyPr/>
          <a:lstStyle/>
          <a:p>
            <a:pPr eaLnBrk="1" hangingPunct="1">
              <a:lnSpc>
                <a:spcPct val="90000"/>
              </a:lnSpc>
              <a:buSzPct val="120000"/>
            </a:pPr>
            <a:r>
              <a:rPr lang="en-US" sz="2400" smtClean="0"/>
              <a:t>Provide data for:</a:t>
            </a:r>
          </a:p>
          <a:p>
            <a:pPr lvl="1" eaLnBrk="1" hangingPunct="1">
              <a:lnSpc>
                <a:spcPct val="90000"/>
              </a:lnSpc>
              <a:buSzPct val="120000"/>
              <a:buFont typeface="Arial" charset="0"/>
              <a:buChar char="◦"/>
            </a:pPr>
            <a:r>
              <a:rPr lang="en-US" sz="2400" smtClean="0"/>
              <a:t>Development of inundation maps</a:t>
            </a:r>
          </a:p>
          <a:p>
            <a:pPr lvl="1" eaLnBrk="1" hangingPunct="1">
              <a:lnSpc>
                <a:spcPct val="90000"/>
              </a:lnSpc>
              <a:buSzPct val="120000"/>
              <a:buFont typeface="Arial" charset="0"/>
              <a:buChar char="◦"/>
            </a:pPr>
            <a:r>
              <a:rPr lang="en-US" sz="2400" smtClean="0"/>
              <a:t>Calibration/verification of storm-surge models</a:t>
            </a:r>
          </a:p>
          <a:p>
            <a:pPr lvl="1" eaLnBrk="1" hangingPunct="1">
              <a:lnSpc>
                <a:spcPct val="90000"/>
              </a:lnSpc>
              <a:buSzPct val="120000"/>
              <a:buFont typeface="Arial" charset="0"/>
              <a:buChar char="◦"/>
            </a:pPr>
            <a:r>
              <a:rPr lang="en-US" sz="2400" smtClean="0"/>
              <a:t>Aide development of model parameterization schemes (inland wind-water drag and -wave height relationships)</a:t>
            </a:r>
          </a:p>
          <a:p>
            <a:pPr lvl="1" eaLnBrk="1" hangingPunct="1">
              <a:lnSpc>
                <a:spcPct val="90000"/>
              </a:lnSpc>
              <a:buSzPct val="120000"/>
              <a:buFont typeface="Arial" charset="0"/>
              <a:buChar char="◦"/>
            </a:pPr>
            <a:r>
              <a:rPr lang="en-US" sz="2400" smtClean="0"/>
              <a:t>Assess performance of topographical or engineered  structures</a:t>
            </a:r>
          </a:p>
          <a:p>
            <a:pPr lvl="1" eaLnBrk="1" hangingPunct="1">
              <a:lnSpc>
                <a:spcPct val="90000"/>
              </a:lnSpc>
              <a:buSzPct val="120000"/>
              <a:buFont typeface="Arial" charset="0"/>
              <a:buChar char="◦"/>
            </a:pPr>
            <a:r>
              <a:rPr lang="en-US" sz="2400" smtClean="0"/>
              <a:t>(Eventually) real-time assessments and warnings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a:spLocks noGrp="1"/>
          </p:cNvSpPr>
          <p:nvPr>
            <p:ph type="sldNum" sz="quarter" idx="11"/>
          </p:nvPr>
        </p:nvSpPr>
        <p:spPr>
          <a:noFill/>
        </p:spPr>
        <p:txBody>
          <a:bodyPr/>
          <a:lstStyle/>
          <a:p>
            <a:fld id="{E406FBBB-6983-4839-9797-2EE3D112A0D8}" type="slidenum">
              <a:rPr lang="en-US" smtClean="0"/>
              <a:pPr/>
              <a:t>40</a:t>
            </a:fld>
            <a:endParaRPr lang="en-US" smtClean="0"/>
          </a:p>
        </p:txBody>
      </p:sp>
      <p:sp>
        <p:nvSpPr>
          <p:cNvPr id="27651" name="Title 2"/>
          <p:cNvSpPr>
            <a:spLocks noGrp="1"/>
          </p:cNvSpPr>
          <p:nvPr>
            <p:ph type="title" idx="4294967295"/>
          </p:nvPr>
        </p:nvSpPr>
        <p:spPr>
          <a:xfrm>
            <a:off x="838200" y="6324600"/>
            <a:ext cx="7620000" cy="533400"/>
          </a:xfrm>
        </p:spPr>
        <p:txBody>
          <a:bodyPr/>
          <a:lstStyle/>
          <a:p>
            <a:pPr algn="ctr" eaLnBrk="1" hangingPunct="1"/>
            <a:r>
              <a:rPr lang="en-US" sz="2400" dirty="0" smtClean="0">
                <a:solidFill>
                  <a:srgbClr val="CCCC00"/>
                </a:solidFill>
              </a:rPr>
              <a:t>Hurricane Ike (2008) primary focus area</a:t>
            </a:r>
          </a:p>
        </p:txBody>
      </p:sp>
      <p:pic>
        <p:nvPicPr>
          <p:cNvPr id="27652" name="Picture 2"/>
          <p:cNvPicPr>
            <a:picLocks noChangeAspect="1" noChangeArrowheads="1"/>
          </p:cNvPicPr>
          <p:nvPr/>
        </p:nvPicPr>
        <p:blipFill>
          <a:blip r:embed="rId3"/>
          <a:srcRect/>
          <a:stretch>
            <a:fillRect/>
          </a:stretch>
        </p:blipFill>
        <p:spPr bwMode="auto">
          <a:xfrm>
            <a:off x="304800" y="228600"/>
            <a:ext cx="8526463" cy="5791200"/>
          </a:xfrm>
          <a:prstGeom prst="rect">
            <a:avLst/>
          </a:prstGeom>
          <a:noFill/>
          <a:ln w="9525">
            <a:noFill/>
            <a:miter lim="800000"/>
            <a:headEnd/>
            <a:tailEnd/>
          </a:ln>
        </p:spPr>
      </p:pic>
      <p:grpSp>
        <p:nvGrpSpPr>
          <p:cNvPr id="4" name="Group 12"/>
          <p:cNvGrpSpPr>
            <a:grpSpLocks/>
          </p:cNvGrpSpPr>
          <p:nvPr/>
        </p:nvGrpSpPr>
        <p:grpSpPr bwMode="auto">
          <a:xfrm>
            <a:off x="1143000" y="533400"/>
            <a:ext cx="5562600" cy="5638800"/>
            <a:chOff x="1143000" y="533400"/>
            <a:chExt cx="5562600" cy="5638800"/>
          </a:xfrm>
        </p:grpSpPr>
        <p:sp>
          <p:nvSpPr>
            <p:cNvPr id="7" name="Oval 6"/>
            <p:cNvSpPr/>
            <p:nvPr/>
          </p:nvSpPr>
          <p:spPr bwMode="auto">
            <a:xfrm>
              <a:off x="6324600" y="18288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8" name="Oval 7"/>
            <p:cNvSpPr/>
            <p:nvPr/>
          </p:nvSpPr>
          <p:spPr bwMode="auto">
            <a:xfrm>
              <a:off x="5791200" y="533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9" name="Oval 8"/>
            <p:cNvSpPr/>
            <p:nvPr/>
          </p:nvSpPr>
          <p:spPr bwMode="auto">
            <a:xfrm>
              <a:off x="3505200" y="2057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0" name="Oval 9"/>
            <p:cNvSpPr/>
            <p:nvPr/>
          </p:nvSpPr>
          <p:spPr bwMode="auto">
            <a:xfrm>
              <a:off x="2362200" y="32004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1" name="Oval 10"/>
            <p:cNvSpPr/>
            <p:nvPr/>
          </p:nvSpPr>
          <p:spPr bwMode="auto">
            <a:xfrm>
              <a:off x="2743200" y="40386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sp>
          <p:nvSpPr>
            <p:cNvPr id="12" name="Oval 11"/>
            <p:cNvSpPr/>
            <p:nvPr/>
          </p:nvSpPr>
          <p:spPr bwMode="auto">
            <a:xfrm>
              <a:off x="1143000" y="5791200"/>
              <a:ext cx="381000" cy="381000"/>
            </a:xfrm>
            <a:prstGeom prst="ellipse">
              <a:avLst/>
            </a:prstGeom>
            <a:solidFill>
              <a:schemeClr val="tx2">
                <a:alpha val="12157"/>
              </a:schemeClr>
            </a:solidFill>
            <a:ln>
              <a:solidFill>
                <a:srgbClr val="FFFF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a:lstStyle/>
            <a:p>
              <a:pPr>
                <a:defRPr/>
              </a:pPr>
              <a:endParaRPr lang="en-US">
                <a:solidFill>
                  <a:schemeClr val="bg1"/>
                </a:solidFill>
                <a:latin typeface="Arial" charset="0"/>
              </a:endParaRPr>
            </a:p>
          </p:txBody>
        </p:sp>
      </p:grpSp>
      <p:sp>
        <p:nvSpPr>
          <p:cNvPr id="13" name="TextBox 12"/>
          <p:cNvSpPr txBox="1"/>
          <p:nvPr/>
        </p:nvSpPr>
        <p:spPr>
          <a:xfrm>
            <a:off x="1600200" y="5638800"/>
            <a:ext cx="876300" cy="461963"/>
          </a:xfrm>
          <a:prstGeom prst="rect">
            <a:avLst/>
          </a:prstGeom>
          <a:solidFill>
            <a:schemeClr val="accent6">
              <a:alpha val="50000"/>
            </a:schemeClr>
          </a:solidFill>
        </p:spPr>
        <p:txBody>
          <a:bodyPr wrap="none">
            <a:spAutoFit/>
          </a:bodyPr>
          <a:lstStyle/>
          <a:p>
            <a:pPr>
              <a:defRPr/>
            </a:pPr>
            <a:r>
              <a:rPr lang="en-US" dirty="0"/>
              <a:t>~6 ft.</a:t>
            </a:r>
          </a:p>
        </p:txBody>
      </p:sp>
      <p:sp>
        <p:nvSpPr>
          <p:cNvPr id="14" name="TextBox 13"/>
          <p:cNvSpPr txBox="1"/>
          <p:nvPr/>
        </p:nvSpPr>
        <p:spPr>
          <a:xfrm>
            <a:off x="2895600" y="3352800"/>
            <a:ext cx="1320800" cy="461963"/>
          </a:xfrm>
          <a:prstGeom prst="rect">
            <a:avLst/>
          </a:prstGeom>
          <a:solidFill>
            <a:schemeClr val="accent6">
              <a:alpha val="50000"/>
            </a:schemeClr>
          </a:solidFill>
        </p:spPr>
        <p:txBody>
          <a:bodyPr wrap="none">
            <a:spAutoFit/>
          </a:bodyPr>
          <a:lstStyle/>
          <a:p>
            <a:pPr>
              <a:defRPr/>
            </a:pPr>
            <a:r>
              <a:rPr lang="en-US" dirty="0"/>
              <a:t>~8-10 ft.</a:t>
            </a:r>
          </a:p>
        </p:txBody>
      </p:sp>
      <p:sp>
        <p:nvSpPr>
          <p:cNvPr id="15" name="TextBox 14"/>
          <p:cNvSpPr txBox="1"/>
          <p:nvPr/>
        </p:nvSpPr>
        <p:spPr>
          <a:xfrm>
            <a:off x="2971800" y="2438400"/>
            <a:ext cx="1492250" cy="461963"/>
          </a:xfrm>
          <a:prstGeom prst="rect">
            <a:avLst/>
          </a:prstGeom>
          <a:solidFill>
            <a:schemeClr val="accent6">
              <a:alpha val="50000"/>
            </a:schemeClr>
          </a:solidFill>
        </p:spPr>
        <p:txBody>
          <a:bodyPr wrap="none">
            <a:spAutoFit/>
          </a:bodyPr>
          <a:lstStyle/>
          <a:p>
            <a:pPr>
              <a:defRPr/>
            </a:pPr>
            <a:r>
              <a:rPr lang="en-US" dirty="0"/>
              <a:t>~10-12 ft.</a:t>
            </a:r>
          </a:p>
        </p:txBody>
      </p:sp>
      <p:sp>
        <p:nvSpPr>
          <p:cNvPr id="16" name="TextBox 15"/>
          <p:cNvSpPr txBox="1"/>
          <p:nvPr/>
        </p:nvSpPr>
        <p:spPr>
          <a:xfrm>
            <a:off x="5791200" y="2133600"/>
            <a:ext cx="1047750" cy="461963"/>
          </a:xfrm>
          <a:prstGeom prst="rect">
            <a:avLst/>
          </a:prstGeom>
          <a:solidFill>
            <a:schemeClr val="accent6">
              <a:alpha val="50000"/>
            </a:schemeClr>
          </a:solidFill>
        </p:spPr>
        <p:txBody>
          <a:bodyPr wrap="none">
            <a:spAutoFit/>
          </a:bodyPr>
          <a:lstStyle/>
          <a:p>
            <a:pPr>
              <a:defRPr/>
            </a:pPr>
            <a:r>
              <a:rPr lang="en-US" dirty="0"/>
              <a:t>~14 ft.</a:t>
            </a:r>
          </a:p>
        </p:txBody>
      </p:sp>
      <p:sp>
        <p:nvSpPr>
          <p:cNvPr id="17" name="TextBox 16"/>
          <p:cNvSpPr txBox="1"/>
          <p:nvPr/>
        </p:nvSpPr>
        <p:spPr>
          <a:xfrm>
            <a:off x="304800" y="228600"/>
            <a:ext cx="8534400" cy="400110"/>
          </a:xfrm>
          <a:prstGeom prst="rect">
            <a:avLst/>
          </a:prstGeom>
          <a:solidFill>
            <a:schemeClr val="bg1"/>
          </a:solidFill>
          <a:ln>
            <a:noFill/>
          </a:ln>
        </p:spPr>
        <p:txBody>
          <a:bodyPr wrap="square" rtlCol="0">
            <a:spAutoFit/>
          </a:bodyPr>
          <a:lstStyle/>
          <a:p>
            <a:pPr algn="ctr"/>
            <a:r>
              <a:rPr lang="en-US" sz="2000" b="1" dirty="0" smtClean="0">
                <a:solidFill>
                  <a:schemeClr val="accent6">
                    <a:lumMod val="75000"/>
                  </a:schemeClr>
                </a:solidFill>
                <a:latin typeface="Times New Roman" pitchFamily="18" charset="0"/>
                <a:cs typeface="Times New Roman" pitchFamily="18" charset="0"/>
              </a:rPr>
              <a:t>Hurricane Ike Storm Surge Sensor/</a:t>
            </a:r>
            <a:r>
              <a:rPr lang="en-US" sz="2000" b="1" dirty="0" err="1" smtClean="0">
                <a:solidFill>
                  <a:schemeClr val="accent6">
                    <a:lumMod val="75000"/>
                  </a:schemeClr>
                </a:solidFill>
                <a:latin typeface="Times New Roman" pitchFamily="18" charset="0"/>
                <a:cs typeface="Times New Roman" pitchFamily="18" charset="0"/>
              </a:rPr>
              <a:t>Streamgage</a:t>
            </a:r>
            <a:r>
              <a:rPr lang="en-US" sz="2000" b="1" dirty="0" smtClean="0">
                <a:solidFill>
                  <a:schemeClr val="accent6">
                    <a:lumMod val="75000"/>
                  </a:schemeClr>
                </a:solidFill>
                <a:latin typeface="Times New Roman" pitchFamily="18" charset="0"/>
                <a:cs typeface="Times New Roman" pitchFamily="18" charset="0"/>
              </a:rPr>
              <a:t> Map</a:t>
            </a:r>
            <a:endParaRPr lang="en-US" sz="2000" b="1" dirty="0">
              <a:solidFill>
                <a:schemeClr val="accent6">
                  <a:lumMod val="75000"/>
                </a:schemeClr>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182786DE-3DB7-412D-BE2E-19A0C59D7206}" type="slidenum">
              <a:rPr lang="en-US" smtClean="0"/>
              <a:pPr>
                <a:defRPr/>
              </a:pPr>
              <a:t>41</a:t>
            </a:fld>
            <a:endParaRPr lang="en-US"/>
          </a:p>
        </p:txBody>
      </p:sp>
      <p:pic>
        <p:nvPicPr>
          <p:cNvPr id="1026" name="Picture 2" descr="Location 2: Oblique aerial photography of Bolivar Peninsula, TX, on September 9, 2008 (top) and September 15, 2008, two days after landfall of Hurricane Ike (bottom).">
            <a:hlinkClick r:id="rId3"/>
          </p:cNvPr>
          <p:cNvPicPr>
            <a:picLocks noChangeAspect="1" noChangeArrowheads="1"/>
          </p:cNvPicPr>
          <p:nvPr/>
        </p:nvPicPr>
        <p:blipFill>
          <a:blip r:embed="rId4"/>
          <a:srcRect/>
          <a:stretch>
            <a:fillRect/>
          </a:stretch>
        </p:blipFill>
        <p:spPr bwMode="auto">
          <a:xfrm>
            <a:off x="2438400" y="228600"/>
            <a:ext cx="4432842" cy="6019800"/>
          </a:xfrm>
          <a:prstGeom prst="rect">
            <a:avLst/>
          </a:prstGeom>
          <a:noFill/>
        </p:spPr>
      </p:pic>
      <p:sp>
        <p:nvSpPr>
          <p:cNvPr id="4" name="Title 3"/>
          <p:cNvSpPr>
            <a:spLocks noGrp="1"/>
          </p:cNvSpPr>
          <p:nvPr>
            <p:ph type="title" idx="4294967295"/>
          </p:nvPr>
        </p:nvSpPr>
        <p:spPr>
          <a:xfrm>
            <a:off x="1676400" y="6400800"/>
            <a:ext cx="7772400" cy="304800"/>
          </a:xfrm>
        </p:spPr>
        <p:txBody>
          <a:bodyPr/>
          <a:lstStyle/>
          <a:p>
            <a:r>
              <a:rPr lang="en-US" sz="1800" dirty="0" smtClean="0"/>
              <a:t>http://coastal.er.usgs.gov/hurricanes/ike/photo-comparisons/bolivar.html</a:t>
            </a:r>
            <a:endParaRPr lang="en-US"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182786DE-3DB7-412D-BE2E-19A0C59D7206}" type="slidenum">
              <a:rPr lang="en-US" smtClean="0"/>
              <a:pPr>
                <a:defRPr/>
              </a:pPr>
              <a:t>42</a:t>
            </a:fld>
            <a:endParaRPr lang="en-US"/>
          </a:p>
        </p:txBody>
      </p:sp>
      <p:pic>
        <p:nvPicPr>
          <p:cNvPr id="93188" name="Picture 4" descr="Location 3: Oblique aerial photography of Bolivar Peninsula, TX, on September 9, 2008 (top) and September 15, 2008, two days after landfall of Hurricane Ike (bottom).">
            <a:hlinkClick r:id="rId3"/>
          </p:cNvPr>
          <p:cNvPicPr>
            <a:picLocks noChangeAspect="1" noChangeArrowheads="1"/>
          </p:cNvPicPr>
          <p:nvPr/>
        </p:nvPicPr>
        <p:blipFill>
          <a:blip r:embed="rId4"/>
          <a:srcRect/>
          <a:stretch>
            <a:fillRect/>
          </a:stretch>
        </p:blipFill>
        <p:spPr bwMode="auto">
          <a:xfrm>
            <a:off x="2546178" y="152400"/>
            <a:ext cx="4273721" cy="6043042"/>
          </a:xfrm>
          <a:prstGeom prst="rect">
            <a:avLst/>
          </a:prstGeom>
          <a:noFill/>
        </p:spPr>
      </p:pic>
      <p:sp>
        <p:nvSpPr>
          <p:cNvPr id="5" name="Title 4"/>
          <p:cNvSpPr>
            <a:spLocks noGrp="1"/>
          </p:cNvSpPr>
          <p:nvPr>
            <p:ph type="title" idx="4294967295"/>
          </p:nvPr>
        </p:nvSpPr>
        <p:spPr>
          <a:xfrm>
            <a:off x="1676400" y="6324600"/>
            <a:ext cx="7772400" cy="381000"/>
          </a:xfrm>
        </p:spPr>
        <p:txBody>
          <a:bodyPr/>
          <a:lstStyle/>
          <a:p>
            <a:r>
              <a:rPr lang="en-US" sz="1800" dirty="0" smtClean="0"/>
              <a:t>http://coastal.er.usgs.gov/hurricanes/ike/photo-comparisons/bolivar.html</a:t>
            </a:r>
            <a:endParaRPr lang="en-US"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182786DE-3DB7-412D-BE2E-19A0C59D7206}" type="slidenum">
              <a:rPr lang="en-US" smtClean="0"/>
              <a:pPr>
                <a:defRPr/>
              </a:pPr>
              <a:t>43</a:t>
            </a:fld>
            <a:endParaRPr lang="en-US"/>
          </a:p>
        </p:txBody>
      </p:sp>
      <p:pic>
        <p:nvPicPr>
          <p:cNvPr id="94210" name="Picture 2" descr="Location 4: Oblique aerial photography of Bolivar Peninsula, TX, on September 9, 2008 (top) and September 15, 2008, two days after landfall of Hurricane Ike (bottom).">
            <a:hlinkClick r:id="rId3"/>
          </p:cNvPr>
          <p:cNvPicPr>
            <a:picLocks noChangeAspect="1" noChangeArrowheads="1"/>
          </p:cNvPicPr>
          <p:nvPr/>
        </p:nvPicPr>
        <p:blipFill>
          <a:blip r:embed="rId4"/>
          <a:srcRect/>
          <a:stretch>
            <a:fillRect/>
          </a:stretch>
        </p:blipFill>
        <p:spPr bwMode="auto">
          <a:xfrm>
            <a:off x="2504406" y="152400"/>
            <a:ext cx="4239294" cy="6019799"/>
          </a:xfrm>
          <a:prstGeom prst="rect">
            <a:avLst/>
          </a:prstGeom>
          <a:noFill/>
        </p:spPr>
      </p:pic>
      <p:sp>
        <p:nvSpPr>
          <p:cNvPr id="4" name="Title 3"/>
          <p:cNvSpPr>
            <a:spLocks noGrp="1"/>
          </p:cNvSpPr>
          <p:nvPr>
            <p:ph type="title" idx="4294967295"/>
          </p:nvPr>
        </p:nvSpPr>
        <p:spPr>
          <a:xfrm>
            <a:off x="1600200" y="6400800"/>
            <a:ext cx="7543800" cy="304800"/>
          </a:xfrm>
        </p:spPr>
        <p:txBody>
          <a:bodyPr/>
          <a:lstStyle/>
          <a:p>
            <a:r>
              <a:rPr lang="en-US" sz="1800" dirty="0" smtClean="0"/>
              <a:t>http://coastal.er.usgs.gov/hurricanes/ike/photo-comparisons/bolivar.html</a:t>
            </a:r>
            <a:endParaRPr lang="en-US"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p:cNvSpPr>
            <a:spLocks noGrp="1"/>
          </p:cNvSpPr>
          <p:nvPr>
            <p:ph type="sldNum" sz="quarter" idx="11"/>
          </p:nvPr>
        </p:nvSpPr>
        <p:spPr>
          <a:noFill/>
        </p:spPr>
        <p:txBody>
          <a:bodyPr/>
          <a:lstStyle/>
          <a:p>
            <a:fld id="{1C8D547F-487A-4BDE-8229-D561EF28F41C}" type="slidenum">
              <a:rPr lang="en-US" smtClean="0"/>
              <a:pPr/>
              <a:t>44</a:t>
            </a:fld>
            <a:endParaRPr lang="en-US" smtClean="0"/>
          </a:p>
        </p:txBody>
      </p:sp>
      <p:sp>
        <p:nvSpPr>
          <p:cNvPr id="28675" name="Title 2"/>
          <p:cNvSpPr>
            <a:spLocks noGrp="1"/>
          </p:cNvSpPr>
          <p:nvPr>
            <p:ph type="title" idx="4294967295"/>
          </p:nvPr>
        </p:nvSpPr>
        <p:spPr/>
        <p:txBody>
          <a:bodyPr/>
          <a:lstStyle/>
          <a:p>
            <a:pPr eaLnBrk="1" hangingPunct="1"/>
            <a:r>
              <a:rPr lang="en-US" smtClean="0"/>
              <a:t>Summary</a:t>
            </a:r>
          </a:p>
        </p:txBody>
      </p:sp>
      <p:sp>
        <p:nvSpPr>
          <p:cNvPr id="28676" name="Text Placeholder 3"/>
          <p:cNvSpPr>
            <a:spLocks noGrp="1"/>
          </p:cNvSpPr>
          <p:nvPr>
            <p:ph type="body" idx="4294967295"/>
          </p:nvPr>
        </p:nvSpPr>
        <p:spPr>
          <a:xfrm>
            <a:off x="685800" y="1447800"/>
            <a:ext cx="7772400" cy="3733800"/>
          </a:xfrm>
        </p:spPr>
        <p:txBody>
          <a:bodyPr/>
          <a:lstStyle/>
          <a:p>
            <a:pPr eaLnBrk="1" hangingPunct="1"/>
            <a:r>
              <a:rPr lang="en-US" sz="2800" dirty="0" smtClean="0"/>
              <a:t>This storm surge effort provides useful information to fill in the gaps between permanent </a:t>
            </a:r>
            <a:r>
              <a:rPr lang="en-US" sz="2800" dirty="0" err="1" smtClean="0"/>
              <a:t>gaging</a:t>
            </a:r>
            <a:r>
              <a:rPr lang="en-US" sz="2800" dirty="0" smtClean="0"/>
              <a:t> stations</a:t>
            </a:r>
          </a:p>
          <a:p>
            <a:pPr eaLnBrk="1" hangingPunct="1"/>
            <a:r>
              <a:rPr lang="en-US" sz="2800" dirty="0" smtClean="0"/>
              <a:t>Hurricane deployments for Gustav and Ike are in post assessment stage</a:t>
            </a:r>
          </a:p>
          <a:p>
            <a:pPr eaLnBrk="1" hangingPunct="1"/>
            <a:r>
              <a:rPr lang="en-US" sz="2800" dirty="0" smtClean="0"/>
              <a:t>Preliminary storm tide values range from 6-14 feet along the Texas Coast</a:t>
            </a:r>
          </a:p>
          <a:p>
            <a:pPr eaLnBrk="1" hangingPunct="1"/>
            <a:r>
              <a:rPr lang="en-US" sz="2800" dirty="0" smtClean="0"/>
              <a:t>Expect publication of data by</a:t>
            </a:r>
            <a:r>
              <a:rPr lang="en-US" sz="2800" baseline="0" dirty="0" smtClean="0"/>
              <a:t> end of November</a:t>
            </a:r>
            <a:endParaRPr lang="en-US" sz="28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609600" y="2514600"/>
            <a:ext cx="4076700" cy="2717800"/>
          </a:xfrm>
          <a:prstGeom prst="rect">
            <a:avLst/>
          </a:prstGeom>
          <a:noFill/>
          <a:ln w="9525">
            <a:noFill/>
            <a:miter lim="800000"/>
            <a:headEnd/>
            <a:tailEnd/>
          </a:ln>
        </p:spPr>
      </p:pic>
      <p:sp>
        <p:nvSpPr>
          <p:cNvPr id="29699" name="Rectangle 2"/>
          <p:cNvSpPr>
            <a:spLocks noGrp="1" noChangeArrowheads="1"/>
          </p:cNvSpPr>
          <p:nvPr>
            <p:ph type="title"/>
          </p:nvPr>
        </p:nvSpPr>
        <p:spPr>
          <a:xfrm>
            <a:off x="685800" y="0"/>
            <a:ext cx="7772400" cy="1143000"/>
          </a:xfrm>
        </p:spPr>
        <p:txBody>
          <a:bodyPr/>
          <a:lstStyle/>
          <a:p>
            <a:pPr eaLnBrk="1" hangingPunct="1"/>
            <a:r>
              <a:rPr lang="en-US" sz="3200" b="1" smtClean="0">
                <a:latin typeface="Arial Narrow" pitchFamily="34" charset="0"/>
              </a:rPr>
              <a:t>Contact Information</a:t>
            </a:r>
          </a:p>
        </p:txBody>
      </p:sp>
      <p:sp>
        <p:nvSpPr>
          <p:cNvPr id="29700" name="Rectangle 3"/>
          <p:cNvSpPr>
            <a:spLocks noGrp="1" noChangeArrowheads="1"/>
          </p:cNvSpPr>
          <p:nvPr>
            <p:ph type="body" idx="1"/>
          </p:nvPr>
        </p:nvSpPr>
        <p:spPr>
          <a:xfrm>
            <a:off x="5181600" y="4724400"/>
            <a:ext cx="3962400" cy="1524000"/>
          </a:xfrm>
        </p:spPr>
        <p:txBody>
          <a:bodyPr/>
          <a:lstStyle/>
          <a:p>
            <a:pPr marL="609600" indent="-609600" algn="r" eaLnBrk="1" hangingPunct="1">
              <a:lnSpc>
                <a:spcPct val="90000"/>
              </a:lnSpc>
              <a:buFontTx/>
              <a:buNone/>
            </a:pPr>
            <a:r>
              <a:rPr lang="en-US" sz="1600" b="1" dirty="0" smtClean="0">
                <a:latin typeface="Arial Narrow" pitchFamily="34" charset="0"/>
              </a:rPr>
              <a:t>Jeff East, jweast@usgs.gov </a:t>
            </a:r>
          </a:p>
          <a:p>
            <a:pPr marL="609600" indent="-609600" algn="r" eaLnBrk="1" hangingPunct="1">
              <a:lnSpc>
                <a:spcPct val="90000"/>
              </a:lnSpc>
              <a:buFontTx/>
              <a:buNone/>
            </a:pPr>
            <a:r>
              <a:rPr lang="en-US" sz="1600" b="1" dirty="0" smtClean="0">
                <a:latin typeface="Arial Narrow" pitchFamily="34" charset="0"/>
              </a:rPr>
              <a:t>USGS Texas Water Science Center</a:t>
            </a:r>
          </a:p>
          <a:p>
            <a:pPr marL="609600" indent="-609600" algn="r" eaLnBrk="1" hangingPunct="1">
              <a:lnSpc>
                <a:spcPct val="90000"/>
              </a:lnSpc>
              <a:buFontTx/>
              <a:buNone/>
            </a:pPr>
            <a:r>
              <a:rPr lang="en-US" sz="1600" b="1" dirty="0" smtClean="0">
                <a:latin typeface="Arial Narrow" pitchFamily="34" charset="0"/>
              </a:rPr>
              <a:t>Gulf Coast Program Office</a:t>
            </a:r>
          </a:p>
          <a:p>
            <a:pPr marL="609600" indent="-609600" algn="r" eaLnBrk="1" hangingPunct="1">
              <a:lnSpc>
                <a:spcPct val="90000"/>
              </a:lnSpc>
              <a:buFontTx/>
              <a:buNone/>
            </a:pPr>
            <a:r>
              <a:rPr lang="en-US" sz="1600" b="1" dirty="0" smtClean="0">
                <a:latin typeface="Arial Narrow" pitchFamily="34" charset="0"/>
              </a:rPr>
              <a:t>19241 David Memorial Drive, Suite 180</a:t>
            </a:r>
          </a:p>
          <a:p>
            <a:pPr marL="609600" indent="-609600" algn="r" eaLnBrk="1" hangingPunct="1">
              <a:lnSpc>
                <a:spcPct val="90000"/>
              </a:lnSpc>
              <a:buFontTx/>
              <a:buNone/>
            </a:pPr>
            <a:r>
              <a:rPr lang="en-US" sz="1600" b="1" dirty="0" smtClean="0">
                <a:latin typeface="Arial Narrow" pitchFamily="34" charset="0"/>
              </a:rPr>
              <a:t>Conroe, TX, 77385</a:t>
            </a:r>
          </a:p>
          <a:p>
            <a:pPr marL="609600" indent="-609600" algn="r" eaLnBrk="1" hangingPunct="1">
              <a:lnSpc>
                <a:spcPct val="90000"/>
              </a:lnSpc>
              <a:buFontTx/>
              <a:buNone/>
            </a:pPr>
            <a:endParaRPr lang="en-US" sz="1600" b="1" dirty="0" smtClean="0">
              <a:latin typeface="Arial Narrow" pitchFamily="34" charset="0"/>
            </a:endParaRPr>
          </a:p>
        </p:txBody>
      </p:sp>
      <p:pic>
        <p:nvPicPr>
          <p:cNvPr id="29701" name="Picture 2" descr="\\Igskigcwgs001\admin3\data\hurricane\2008\Ike\Padre Island Natl Seashore.JPG"/>
          <p:cNvPicPr>
            <a:picLocks noChangeAspect="1" noChangeArrowheads="1"/>
          </p:cNvPicPr>
          <p:nvPr/>
        </p:nvPicPr>
        <p:blipFill>
          <a:blip r:embed="rId4"/>
          <a:srcRect/>
          <a:stretch>
            <a:fillRect/>
          </a:stretch>
        </p:blipFill>
        <p:spPr bwMode="auto">
          <a:xfrm>
            <a:off x="4343400" y="990600"/>
            <a:ext cx="42291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1"/>
          </p:nvPr>
        </p:nvSpPr>
        <p:spPr>
          <a:xfrm>
            <a:off x="6553200" y="6245225"/>
            <a:ext cx="2133600" cy="476250"/>
          </a:xfrm>
          <a:noFill/>
        </p:spPr>
        <p:txBody>
          <a:bodyPr/>
          <a:lstStyle/>
          <a:p>
            <a:fld id="{8E139D94-A40B-4A3D-B431-95CAA08C8C44}" type="slidenum">
              <a:rPr lang="en-US" smtClean="0"/>
              <a:pPr/>
              <a:t>5</a:t>
            </a:fld>
            <a:endParaRPr lang="en-US" smtClean="0"/>
          </a:p>
        </p:txBody>
      </p:sp>
      <p:sp>
        <p:nvSpPr>
          <p:cNvPr id="7171" name="Rectangle 2"/>
          <p:cNvSpPr>
            <a:spLocks noGrp="1" noChangeArrowheads="1"/>
          </p:cNvSpPr>
          <p:nvPr>
            <p:ph type="title"/>
          </p:nvPr>
        </p:nvSpPr>
        <p:spPr>
          <a:xfrm>
            <a:off x="533400" y="381000"/>
            <a:ext cx="8229600" cy="1066800"/>
          </a:xfrm>
        </p:spPr>
        <p:txBody>
          <a:bodyPr/>
          <a:lstStyle/>
          <a:p>
            <a:pPr eaLnBrk="1" hangingPunct="1">
              <a:lnSpc>
                <a:spcPct val="80000"/>
              </a:lnSpc>
            </a:pPr>
            <a:r>
              <a:rPr lang="en-US" sz="3200" b="1" smtClean="0">
                <a:solidFill>
                  <a:srgbClr val="CCCC00"/>
                </a:solidFill>
              </a:rPr>
              <a:t>Approach</a:t>
            </a:r>
          </a:p>
        </p:txBody>
      </p:sp>
      <p:sp>
        <p:nvSpPr>
          <p:cNvPr id="7172" name="Text Box 5"/>
          <p:cNvSpPr txBox="1">
            <a:spLocks noChangeArrowheads="1"/>
          </p:cNvSpPr>
          <p:nvPr/>
        </p:nvSpPr>
        <p:spPr bwMode="auto">
          <a:xfrm>
            <a:off x="990600" y="1905000"/>
            <a:ext cx="7848600" cy="3108325"/>
          </a:xfrm>
          <a:prstGeom prst="rect">
            <a:avLst/>
          </a:prstGeom>
          <a:noFill/>
          <a:ln w="50800" algn="ctr">
            <a:noFill/>
            <a:miter lim="800000"/>
            <a:headEnd/>
            <a:tailEnd/>
          </a:ln>
        </p:spPr>
        <p:txBody>
          <a:bodyPr>
            <a:spAutoFit/>
          </a:bodyPr>
          <a:lstStyle/>
          <a:p>
            <a:pPr>
              <a:buFontTx/>
              <a:buChar char="•"/>
            </a:pPr>
            <a:r>
              <a:rPr lang="en-US" sz="2800"/>
              <a:t> </a:t>
            </a:r>
            <a:r>
              <a:rPr lang="en-US">
                <a:latin typeface="Times New Roman" pitchFamily="18" charset="0"/>
                <a:ea typeface="Times New Roman" pitchFamily="18" charset="0"/>
                <a:cs typeface="Times New Roman" pitchFamily="18" charset="0"/>
              </a:rPr>
              <a:t>New technology -small, inexpensive, portable</a:t>
            </a:r>
          </a:p>
          <a:p>
            <a:pPr>
              <a:buFontTx/>
              <a:buChar char="•"/>
            </a:pPr>
            <a:r>
              <a:rPr lang="en-US">
                <a:latin typeface="Times New Roman" pitchFamily="18" charset="0"/>
                <a:ea typeface="Times New Roman" pitchFamily="18" charset="0"/>
                <a:cs typeface="Times New Roman" pitchFamily="18" charset="0"/>
              </a:rPr>
              <a:t>  Mobile network of temporary gages</a:t>
            </a:r>
          </a:p>
          <a:p>
            <a:pPr>
              <a:buFontTx/>
              <a:buChar char="•"/>
            </a:pPr>
            <a:r>
              <a:rPr lang="en-US">
                <a:latin typeface="Times New Roman" pitchFamily="18" charset="0"/>
                <a:ea typeface="Times New Roman" pitchFamily="18" charset="0"/>
                <a:cs typeface="Times New Roman" pitchFamily="18" charset="0"/>
              </a:rPr>
              <a:t>  Reactive, late pre-landfall deployment</a:t>
            </a:r>
          </a:p>
          <a:p>
            <a:pPr>
              <a:buFontTx/>
              <a:buChar char="•"/>
            </a:pPr>
            <a:r>
              <a:rPr lang="en-US">
                <a:latin typeface="Times New Roman" pitchFamily="18" charset="0"/>
                <a:ea typeface="Times New Roman" pitchFamily="18" charset="0"/>
                <a:cs typeface="Times New Roman" pitchFamily="18" charset="0"/>
              </a:rPr>
              <a:t>  Dense network (&gt;40 gages/storm)</a:t>
            </a:r>
          </a:p>
          <a:p>
            <a:pPr>
              <a:buFontTx/>
              <a:buChar char="•"/>
            </a:pPr>
            <a:r>
              <a:rPr lang="en-US">
                <a:latin typeface="Times New Roman" pitchFamily="18" charset="0"/>
                <a:ea typeface="Times New Roman" pitchFamily="18" charset="0"/>
                <a:cs typeface="Times New Roman" pitchFamily="18" charset="0"/>
              </a:rPr>
              <a:t>  Rapid recording intervals</a:t>
            </a:r>
          </a:p>
          <a:p>
            <a:pPr>
              <a:buFontTx/>
              <a:buChar char="•"/>
            </a:pPr>
            <a:r>
              <a:rPr lang="en-US">
                <a:latin typeface="Times New Roman" pitchFamily="18" charset="0"/>
                <a:ea typeface="Times New Roman" pitchFamily="18" charset="0"/>
                <a:cs typeface="Times New Roman" pitchFamily="18" charset="0"/>
              </a:rPr>
              <a:t>  QA against HWMs, post-storm WS elevations</a:t>
            </a:r>
          </a:p>
          <a:p>
            <a:pPr>
              <a:buFontTx/>
              <a:buChar char="•"/>
            </a:pPr>
            <a:r>
              <a:rPr lang="en-US">
                <a:latin typeface="Times New Roman" pitchFamily="18" charset="0"/>
                <a:ea typeface="Times New Roman" pitchFamily="18" charset="0"/>
                <a:cs typeface="Times New Roman" pitchFamily="18" charset="0"/>
              </a:rPr>
              <a:t>  Level-in to datum </a:t>
            </a:r>
            <a:r>
              <a:rPr lang="en-US" u="sng">
                <a:latin typeface="Times New Roman" pitchFamily="18" charset="0"/>
                <a:ea typeface="Times New Roman" pitchFamily="18" charset="0"/>
                <a:cs typeface="Times New Roman" pitchFamily="18" charset="0"/>
              </a:rPr>
              <a:t>after</a:t>
            </a:r>
            <a:r>
              <a:rPr lang="en-US">
                <a:latin typeface="Times New Roman" pitchFamily="18" charset="0"/>
                <a:ea typeface="Times New Roman" pitchFamily="18" charset="0"/>
                <a:cs typeface="Times New Roman" pitchFamily="18" charset="0"/>
              </a:rPr>
              <a:t> storm</a:t>
            </a:r>
          </a:p>
          <a:p>
            <a:pPr>
              <a:buFontTx/>
              <a:buChar char="•"/>
            </a:pPr>
            <a:r>
              <a:rPr lang="en-US">
                <a:latin typeface="Times New Roman" pitchFamily="18" charset="0"/>
                <a:ea typeface="Times New Roman" pitchFamily="18" charset="0"/>
                <a:cs typeface="Times New Roman" pitchFamily="18" charset="0"/>
              </a:rPr>
              <a:t>  Collaborate to build complementary datasets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1"/>
          </p:nvPr>
        </p:nvSpPr>
        <p:spPr>
          <a:xfrm>
            <a:off x="6553200" y="6245225"/>
            <a:ext cx="2133600" cy="476250"/>
          </a:xfrm>
          <a:noFill/>
        </p:spPr>
        <p:txBody>
          <a:bodyPr/>
          <a:lstStyle/>
          <a:p>
            <a:fld id="{DA66FB7D-A778-4BDC-A926-EAE911B51846}" type="slidenum">
              <a:rPr lang="en-US" smtClean="0"/>
              <a:pPr/>
              <a:t>6</a:t>
            </a:fld>
            <a:endParaRPr lang="en-US" smtClean="0"/>
          </a:p>
        </p:txBody>
      </p:sp>
      <p:sp>
        <p:nvSpPr>
          <p:cNvPr id="8195" name="Rectangle 2"/>
          <p:cNvSpPr>
            <a:spLocks noGrp="1" noChangeArrowheads="1"/>
          </p:cNvSpPr>
          <p:nvPr>
            <p:ph type="title"/>
          </p:nvPr>
        </p:nvSpPr>
        <p:spPr>
          <a:xfrm>
            <a:off x="457200" y="304800"/>
            <a:ext cx="8229600" cy="1219200"/>
          </a:xfrm>
        </p:spPr>
        <p:txBody>
          <a:bodyPr/>
          <a:lstStyle/>
          <a:p>
            <a:pPr eaLnBrk="1" hangingPunct="1"/>
            <a:r>
              <a:rPr lang="en-US" sz="3200" b="1" smtClean="0">
                <a:solidFill>
                  <a:srgbClr val="CCCC00"/>
                </a:solidFill>
              </a:rPr>
              <a:t>Sensor Deployment</a:t>
            </a:r>
          </a:p>
        </p:txBody>
      </p:sp>
      <p:sp>
        <p:nvSpPr>
          <p:cNvPr id="8196" name="Rectangle 3"/>
          <p:cNvSpPr>
            <a:spLocks noGrp="1" noChangeArrowheads="1"/>
          </p:cNvSpPr>
          <p:nvPr>
            <p:ph type="body" idx="1"/>
          </p:nvPr>
        </p:nvSpPr>
        <p:spPr>
          <a:xfrm>
            <a:off x="381000" y="1524000"/>
            <a:ext cx="4876800" cy="4800600"/>
          </a:xfrm>
        </p:spPr>
        <p:txBody>
          <a:bodyPr/>
          <a:lstStyle/>
          <a:p>
            <a:pPr eaLnBrk="1" hangingPunct="1">
              <a:lnSpc>
                <a:spcPct val="80000"/>
              </a:lnSpc>
              <a:spcAft>
                <a:spcPct val="30000"/>
              </a:spcAft>
            </a:pPr>
            <a:r>
              <a:rPr lang="en-US" sz="2400" smtClean="0"/>
              <a:t>USGS Storm-Tide Response Centers (Ruston, LA., Atlanta, and Orlando) and storm-affected USGS offices</a:t>
            </a:r>
            <a:endParaRPr lang="en-US" sz="2400" u="sng" smtClean="0"/>
          </a:p>
          <a:p>
            <a:pPr eaLnBrk="1" hangingPunct="1">
              <a:lnSpc>
                <a:spcPct val="80000"/>
              </a:lnSpc>
              <a:spcAft>
                <a:spcPct val="30000"/>
              </a:spcAft>
            </a:pPr>
            <a:r>
              <a:rPr lang="en-US" sz="2400" smtClean="0"/>
              <a:t>2-person crews</a:t>
            </a:r>
          </a:p>
          <a:p>
            <a:pPr eaLnBrk="1" hangingPunct="1">
              <a:lnSpc>
                <a:spcPct val="80000"/>
              </a:lnSpc>
              <a:spcAft>
                <a:spcPct val="30000"/>
              </a:spcAft>
            </a:pPr>
            <a:r>
              <a:rPr lang="en-US" sz="2400" smtClean="0"/>
              <a:t>30 to 100+ sites per storm</a:t>
            </a:r>
          </a:p>
          <a:p>
            <a:pPr eaLnBrk="1" hangingPunct="1">
              <a:lnSpc>
                <a:spcPct val="85000"/>
              </a:lnSpc>
              <a:spcAft>
                <a:spcPct val="20000"/>
              </a:spcAft>
            </a:pPr>
            <a:r>
              <a:rPr lang="en-US" sz="2400" smtClean="0"/>
              <a:t>Deploy 24-36 hours prior to landfall</a:t>
            </a:r>
            <a:endParaRPr lang="en-US" sz="2400" smtClean="0">
              <a:solidFill>
                <a:srgbClr val="FFFFCC"/>
              </a:solidFill>
            </a:endParaRPr>
          </a:p>
        </p:txBody>
      </p:sp>
      <p:pic>
        <p:nvPicPr>
          <p:cNvPr id="8197" name="Picture 7" descr="fig d IMG_0424"/>
          <p:cNvPicPr>
            <a:picLocks noChangeAspect="1" noChangeArrowheads="1"/>
          </p:cNvPicPr>
          <p:nvPr/>
        </p:nvPicPr>
        <p:blipFill>
          <a:blip r:embed="rId3"/>
          <a:srcRect/>
          <a:stretch>
            <a:fillRect/>
          </a:stretch>
        </p:blipFill>
        <p:spPr bwMode="auto">
          <a:xfrm>
            <a:off x="5334000" y="1600200"/>
            <a:ext cx="3436938" cy="3581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1"/>
          </p:nvPr>
        </p:nvSpPr>
        <p:spPr>
          <a:xfrm>
            <a:off x="6553200" y="6245225"/>
            <a:ext cx="2133600" cy="476250"/>
          </a:xfrm>
          <a:noFill/>
        </p:spPr>
        <p:txBody>
          <a:bodyPr/>
          <a:lstStyle/>
          <a:p>
            <a:fld id="{1182867A-2A5B-473B-AEEE-8B13EF1E2BFB}" type="slidenum">
              <a:rPr lang="en-US" smtClean="0"/>
              <a:pPr/>
              <a:t>7</a:t>
            </a:fld>
            <a:endParaRPr lang="en-US" smtClean="0"/>
          </a:p>
        </p:txBody>
      </p:sp>
      <p:sp>
        <p:nvSpPr>
          <p:cNvPr id="9219" name="Rectangle 2"/>
          <p:cNvSpPr>
            <a:spLocks noGrp="1" noChangeArrowheads="1"/>
          </p:cNvSpPr>
          <p:nvPr>
            <p:ph type="title"/>
          </p:nvPr>
        </p:nvSpPr>
        <p:spPr>
          <a:xfrm>
            <a:off x="457200" y="457200"/>
            <a:ext cx="8229600" cy="990600"/>
          </a:xfrm>
        </p:spPr>
        <p:txBody>
          <a:bodyPr lIns="90488" tIns="44450" rIns="90488" bIns="44450"/>
          <a:lstStyle/>
          <a:p>
            <a:pPr eaLnBrk="1" hangingPunct="1"/>
            <a:r>
              <a:rPr lang="en-US" sz="3200" b="1" smtClean="0">
                <a:solidFill>
                  <a:srgbClr val="CCCC00"/>
                </a:solidFill>
              </a:rPr>
              <a:t>Sensor Deployment</a:t>
            </a:r>
          </a:p>
        </p:txBody>
      </p:sp>
      <p:sp>
        <p:nvSpPr>
          <p:cNvPr id="9220" name="Rectangle 3"/>
          <p:cNvSpPr>
            <a:spLocks noGrp="1" noChangeArrowheads="1"/>
          </p:cNvSpPr>
          <p:nvPr>
            <p:ph type="body" idx="1"/>
          </p:nvPr>
        </p:nvSpPr>
        <p:spPr>
          <a:xfrm>
            <a:off x="228600" y="1981200"/>
            <a:ext cx="4876800" cy="3657600"/>
          </a:xfrm>
        </p:spPr>
        <p:txBody>
          <a:bodyPr lIns="90488" tIns="44450" rIns="90488" bIns="44450"/>
          <a:lstStyle/>
          <a:p>
            <a:pPr eaLnBrk="1" hangingPunct="1">
              <a:lnSpc>
                <a:spcPct val="85000"/>
              </a:lnSpc>
              <a:spcAft>
                <a:spcPct val="20000"/>
              </a:spcAft>
            </a:pPr>
            <a:r>
              <a:rPr lang="en-US" sz="2400" smtClean="0"/>
              <a:t>Strap-on sensors, mark Ref Pts, take pictures, get GPS coordinates</a:t>
            </a:r>
          </a:p>
          <a:p>
            <a:pPr eaLnBrk="1" hangingPunct="1">
              <a:lnSpc>
                <a:spcPct val="85000"/>
              </a:lnSpc>
              <a:spcAft>
                <a:spcPct val="20000"/>
              </a:spcAft>
            </a:pPr>
            <a:r>
              <a:rPr lang="en-US" sz="2400" smtClean="0"/>
              <a:t>Check-in each hour</a:t>
            </a:r>
          </a:p>
          <a:p>
            <a:pPr eaLnBrk="1" hangingPunct="1">
              <a:lnSpc>
                <a:spcPct val="85000"/>
              </a:lnSpc>
              <a:spcAft>
                <a:spcPct val="20000"/>
              </a:spcAft>
            </a:pPr>
            <a:r>
              <a:rPr lang="en-US" sz="2400" smtClean="0"/>
              <a:t>“Clear out” at 12 hours to landfall</a:t>
            </a:r>
          </a:p>
          <a:p>
            <a:pPr eaLnBrk="1" hangingPunct="1">
              <a:lnSpc>
                <a:spcPct val="85000"/>
              </a:lnSpc>
              <a:spcAft>
                <a:spcPct val="20000"/>
              </a:spcAft>
            </a:pPr>
            <a:r>
              <a:rPr lang="en-US" sz="2400" smtClean="0"/>
              <a:t>Time in field storm dependent</a:t>
            </a:r>
          </a:p>
        </p:txBody>
      </p:sp>
      <p:pic>
        <p:nvPicPr>
          <p:cNvPr id="9221" name="Picture 7" descr="100_0212"/>
          <p:cNvPicPr>
            <a:picLocks noChangeAspect="1" noChangeArrowheads="1"/>
          </p:cNvPicPr>
          <p:nvPr/>
        </p:nvPicPr>
        <p:blipFill>
          <a:blip r:embed="rId3"/>
          <a:srcRect l="26401" r="6000"/>
          <a:stretch>
            <a:fillRect/>
          </a:stretch>
        </p:blipFill>
        <p:spPr bwMode="auto">
          <a:xfrm>
            <a:off x="5334000" y="1600200"/>
            <a:ext cx="3625850" cy="396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CCC00"/>
                </a:solidFill>
              </a:rPr>
              <a:t>Sensor Deployment</a:t>
            </a:r>
            <a:endParaRPr lang="en-US" dirty="0">
              <a:solidFill>
                <a:srgbClr val="CCCC00"/>
              </a:solidFill>
            </a:endParaRPr>
          </a:p>
        </p:txBody>
      </p:sp>
      <p:pic>
        <p:nvPicPr>
          <p:cNvPr id="5" name="Content Placeholder 4" descr="traffic.jpg"/>
          <p:cNvPicPr>
            <a:picLocks noGrp="1" noChangeAspect="1"/>
          </p:cNvPicPr>
          <p:nvPr>
            <p:ph idx="1"/>
          </p:nvPr>
        </p:nvPicPr>
        <p:blipFill>
          <a:blip r:embed="rId3" cstate="print"/>
          <a:stretch>
            <a:fillRect/>
          </a:stretch>
        </p:blipFill>
        <p:spPr>
          <a:xfrm>
            <a:off x="1447800" y="1219200"/>
            <a:ext cx="6400800" cy="4800600"/>
          </a:xfrm>
        </p:spPr>
      </p:pic>
      <p:sp>
        <p:nvSpPr>
          <p:cNvPr id="4" name="Slide Number Placeholder 3"/>
          <p:cNvSpPr>
            <a:spLocks noGrp="1"/>
          </p:cNvSpPr>
          <p:nvPr>
            <p:ph type="sldNum" sz="quarter" idx="11"/>
          </p:nvPr>
        </p:nvSpPr>
        <p:spPr/>
        <p:txBody>
          <a:bodyPr/>
          <a:lstStyle/>
          <a:p>
            <a:pPr>
              <a:defRPr/>
            </a:pPr>
            <a:fld id="{078AAFF0-C232-475C-BEBC-A229477D6B6C}" type="slidenum">
              <a:rPr lang="en-US" smtClean="0"/>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1"/>
          </p:nvPr>
        </p:nvSpPr>
        <p:spPr>
          <a:xfrm>
            <a:off x="6553200" y="6245225"/>
            <a:ext cx="2133600" cy="476250"/>
          </a:xfrm>
          <a:noFill/>
        </p:spPr>
        <p:txBody>
          <a:bodyPr/>
          <a:lstStyle/>
          <a:p>
            <a:fld id="{B4106E4E-951D-442F-90EA-BCF1DCEF0487}" type="slidenum">
              <a:rPr lang="en-US" smtClean="0"/>
              <a:pPr/>
              <a:t>9</a:t>
            </a:fld>
            <a:endParaRPr lang="en-US" smtClean="0"/>
          </a:p>
        </p:txBody>
      </p:sp>
      <p:sp>
        <p:nvSpPr>
          <p:cNvPr id="10243" name="Rectangle 2"/>
          <p:cNvSpPr>
            <a:spLocks noGrp="1" noChangeArrowheads="1"/>
          </p:cNvSpPr>
          <p:nvPr>
            <p:ph type="title"/>
          </p:nvPr>
        </p:nvSpPr>
        <p:spPr>
          <a:xfrm>
            <a:off x="457200" y="609600"/>
            <a:ext cx="8229600" cy="990600"/>
          </a:xfrm>
        </p:spPr>
        <p:txBody>
          <a:bodyPr lIns="90488" tIns="44450" rIns="90488" bIns="44450"/>
          <a:lstStyle/>
          <a:p>
            <a:pPr eaLnBrk="1" hangingPunct="1"/>
            <a:r>
              <a:rPr lang="en-US" sz="3200" b="1" dirty="0" smtClean="0">
                <a:solidFill>
                  <a:srgbClr val="CCCC00"/>
                </a:solidFill>
              </a:rPr>
              <a:t>Sensor Recovery</a:t>
            </a:r>
          </a:p>
        </p:txBody>
      </p:sp>
      <p:sp>
        <p:nvSpPr>
          <p:cNvPr id="10244" name="Rectangle 3"/>
          <p:cNvSpPr>
            <a:spLocks noGrp="1" noChangeArrowheads="1"/>
          </p:cNvSpPr>
          <p:nvPr>
            <p:ph type="body" idx="1"/>
          </p:nvPr>
        </p:nvSpPr>
        <p:spPr>
          <a:xfrm>
            <a:off x="304800" y="1828800"/>
            <a:ext cx="4724400" cy="4648200"/>
          </a:xfrm>
        </p:spPr>
        <p:txBody>
          <a:bodyPr lIns="90488" tIns="44450" rIns="90488" bIns="44450"/>
          <a:lstStyle/>
          <a:p>
            <a:pPr eaLnBrk="1" hangingPunct="1"/>
            <a:r>
              <a:rPr lang="en-US" sz="2400" smtClean="0"/>
              <a:t>Retrieve sensors, flag HWMs, tape-down to H</a:t>
            </a:r>
            <a:r>
              <a:rPr lang="en-US" sz="2400" baseline="-25000" smtClean="0"/>
              <a:t>2</a:t>
            </a:r>
            <a:r>
              <a:rPr lang="en-US" sz="2400" smtClean="0"/>
              <a:t>O, run local levels Download, adjust data for barometric pressure, salinity, and upload to web</a:t>
            </a:r>
          </a:p>
          <a:p>
            <a:pPr eaLnBrk="1" hangingPunct="1"/>
            <a:r>
              <a:rPr lang="en-US" sz="2400" smtClean="0"/>
              <a:t>Follow-on GPS crews determine local datum</a:t>
            </a:r>
          </a:p>
        </p:txBody>
      </p:sp>
      <p:pic>
        <p:nvPicPr>
          <p:cNvPr id="10245" name="Picture 7" descr="IMG_0728"/>
          <p:cNvPicPr>
            <a:picLocks noChangeAspect="1" noChangeArrowheads="1"/>
          </p:cNvPicPr>
          <p:nvPr/>
        </p:nvPicPr>
        <p:blipFill>
          <a:blip r:embed="rId3"/>
          <a:srcRect/>
          <a:stretch>
            <a:fillRect/>
          </a:stretch>
        </p:blipFill>
        <p:spPr bwMode="auto">
          <a:xfrm>
            <a:off x="5334000" y="990600"/>
            <a:ext cx="3543300" cy="472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Univers 55"/>
        <a:ea typeface=""/>
        <a:cs typeface=""/>
      </a:majorFont>
      <a:minorFont>
        <a:latin typeface="Univers 55"/>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4330</TotalTime>
  <Words>1648</Words>
  <Application>Microsoft PowerPoint</Application>
  <PresentationFormat>On-screen Show (4:3)</PresentationFormat>
  <Paragraphs>246</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Default Design</vt:lpstr>
      <vt:lpstr>Mapping Hurricane Inland Storm Tides – Documenting the Magnitude and Timing of Hurricane Storm Surge</vt:lpstr>
      <vt:lpstr>Discussion Points</vt:lpstr>
      <vt:lpstr>USGS Mission</vt:lpstr>
      <vt:lpstr>USGS Storm-Tide Program Objectives</vt:lpstr>
      <vt:lpstr>Approach</vt:lpstr>
      <vt:lpstr>Sensor Deployment</vt:lpstr>
      <vt:lpstr>Sensor Deployment</vt:lpstr>
      <vt:lpstr>Sensor Deployment</vt:lpstr>
      <vt:lpstr>Sensor Recovery</vt:lpstr>
      <vt:lpstr>Texas City Dike</vt:lpstr>
      <vt:lpstr>Seabrook </vt:lpstr>
      <vt:lpstr>Houston Yacht Club</vt:lpstr>
      <vt:lpstr>Establishing Datum Across Network</vt:lpstr>
      <vt:lpstr>First Deployment -Hurricane Rita</vt:lpstr>
      <vt:lpstr>Maximum Storm Tide Hurricane Rita (2005)</vt:lpstr>
      <vt:lpstr>Hurricane Ike (2008) Deployment Area</vt:lpstr>
      <vt:lpstr>Initial Deployment Area</vt:lpstr>
      <vt:lpstr>Field Deployment – Hurricane Ike (2008)</vt:lpstr>
      <vt:lpstr>Field Deployment – Hurricane Ike (2008)</vt:lpstr>
      <vt:lpstr>Preliminary Data</vt:lpstr>
      <vt:lpstr>Hurricane Ike (2008) primary focus area</vt:lpstr>
      <vt:lpstr>Real-time gages in Hurricane Ike landfall area</vt:lpstr>
      <vt:lpstr>Hurricane Ike (2008) primary focus area</vt:lpstr>
      <vt:lpstr>Freeport Area Preliminary Storm Surge Max ~ 6 feet</vt:lpstr>
      <vt:lpstr>Hurricane Ike (2008) primary focus area</vt:lpstr>
      <vt:lpstr>Western Galveston Bay Preliminary Storm Tide Max ~ 8-10 feet</vt:lpstr>
      <vt:lpstr>Slide 27</vt:lpstr>
      <vt:lpstr>Hurricane Ike (2008) primary focus area</vt:lpstr>
      <vt:lpstr>Houston Turning Basin Preliminary Storm Tide Max ~ 10-12 feet</vt:lpstr>
      <vt:lpstr>Hurricane Ike (2008) primary focus area</vt:lpstr>
      <vt:lpstr>Slide 31</vt:lpstr>
      <vt:lpstr>Hurricane Ike (2008) primary focus area</vt:lpstr>
      <vt:lpstr>Port Arthur Area Provisional Storm Tide Max ~12 feet</vt:lpstr>
      <vt:lpstr>Hurricane Ike (2008) primary focus area</vt:lpstr>
      <vt:lpstr>Neches River – Beaumont, TX</vt:lpstr>
      <vt:lpstr>Slide 36</vt:lpstr>
      <vt:lpstr>Rate of change in stage up to ~ 1.0/15 minutes</vt:lpstr>
      <vt:lpstr>Hurricane Ike (2008) primary focus area</vt:lpstr>
      <vt:lpstr>Slide 39</vt:lpstr>
      <vt:lpstr>Hurricane Ike (2008) primary focus area</vt:lpstr>
      <vt:lpstr>http://coastal.er.usgs.gov/hurricanes/ike/photo-comparisons/bolivar.html</vt:lpstr>
      <vt:lpstr>http://coastal.er.usgs.gov/hurricanes/ike/photo-comparisons/bolivar.html</vt:lpstr>
      <vt:lpstr>http://coastal.er.usgs.gov/hurricanes/ike/photo-comparisons/bolivar.html</vt:lpstr>
      <vt:lpstr>Summary</vt:lpstr>
      <vt:lpstr>Contact Information</vt:lpstr>
    </vt:vector>
  </TitlesOfParts>
  <Company>USGS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Summary CFU</dc:title>
  <dc:subject>July 19, 2001</dc:subject>
  <dc:creator>mjturco</dc:creator>
  <cp:lastModifiedBy>Texas Association of Environmental Professionals</cp:lastModifiedBy>
  <cp:revision>263</cp:revision>
  <dcterms:created xsi:type="dcterms:W3CDTF">2000-03-23T20:47:16Z</dcterms:created>
  <dcterms:modified xsi:type="dcterms:W3CDTF">2008-11-20T21:39:27Z</dcterms:modified>
</cp:coreProperties>
</file>